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60"/>
  </p:normalViewPr>
  <p:slideViewPr>
    <p:cSldViewPr>
      <p:cViewPr varScale="1">
        <p:scale>
          <a:sx n="81" d="100"/>
          <a:sy n="81" d="100"/>
        </p:scale>
        <p:origin x="14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19/12/2021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19/12/2021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19/12/2021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19/12/2021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19/12/2021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19/12/2021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19/12/2021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19/12/2021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19/12/2021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19/12/2021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19/12/2021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A847CFC-816F-41D0-AAC0-9BF4FEBC753E}" type="datetimeFigureOut">
              <a:rPr lang="es-ES" smtClean="0"/>
              <a:t>19/12/2021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115616" y="822470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s-CO" dirty="0"/>
              <a:t>VALORES APROBADOS</a:t>
            </a:r>
            <a:br>
              <a:rPr lang="es-CO" dirty="0"/>
            </a:br>
            <a:r>
              <a:rPr lang="es-CO" dirty="0"/>
              <a:t>ORDENAZAS 2021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899592" y="2119257"/>
            <a:ext cx="7416824" cy="3603812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endParaRPr lang="es-CO" sz="2200" dirty="0"/>
          </a:p>
          <a:p>
            <a:pPr marL="457200" indent="-457200" algn="just">
              <a:buFont typeface="+mj-lt"/>
              <a:buAutoNum type="arabicPeriod"/>
            </a:pPr>
            <a:endParaRPr lang="es-CO" sz="2200" dirty="0"/>
          </a:p>
          <a:p>
            <a:pPr marL="0" indent="0" algn="ctr">
              <a:buNone/>
            </a:pPr>
            <a:endParaRPr lang="es-CO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603236"/>
              </p:ext>
            </p:extLst>
          </p:nvPr>
        </p:nvGraphicFramePr>
        <p:xfrm>
          <a:off x="1331640" y="2636912"/>
          <a:ext cx="6492701" cy="1761391"/>
        </p:xfrm>
        <a:graphic>
          <a:graphicData uri="http://schemas.openxmlformats.org/drawingml/2006/table">
            <a:tbl>
              <a:tblPr/>
              <a:tblGrid>
                <a:gridCol w="4719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2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828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b="1" dirty="0">
                          <a:effectLst/>
                          <a:latin typeface="Arial"/>
                        </a:rPr>
                        <a:t>ORDENAZAS APROBADAS (33)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b="1" dirty="0">
                          <a:effectLst/>
                          <a:latin typeface="Arial"/>
                        </a:rPr>
                        <a:t>VALORES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328"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VIAS Y ESPACIO PÚBLICO (7)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$ 98.674.545.034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462"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ACUEDUCTO Y ALCANTARILLADO (5)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$ 152.596.132.029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995"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DEPORTES (1)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$ 55.617.253.692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162">
                <a:tc>
                  <a:txBody>
                    <a:bodyPr/>
                    <a:lstStyle/>
                    <a:p>
                      <a:pPr rtl="0" fontAlgn="b"/>
                      <a:r>
                        <a:rPr lang="es-MX" sz="1200" b="1">
                          <a:effectLst/>
                          <a:latin typeface="Arial"/>
                        </a:rPr>
                        <a:t>VIVIENDA Y SERVICIO PÚBLICOS DOMICILIARIOS (2)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$ 3.221.060.117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5462"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EDUCACIÓN (3)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$ 18.307.159.829‬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5462"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 dirty="0">
                          <a:effectLst/>
                          <a:latin typeface="Arial"/>
                        </a:rPr>
                        <a:t>ADULTOS MAYORES (2)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 dirty="0">
                          <a:effectLst/>
                          <a:latin typeface="Arial"/>
                        </a:rPr>
                        <a:t>$ 24.950.854.260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5462"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OTROS (12)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$ 0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5462">
                <a:tc>
                  <a:txBody>
                    <a:bodyPr/>
                    <a:lstStyle/>
                    <a:p>
                      <a:pPr rtl="0" fontAlgn="b"/>
                      <a:r>
                        <a:rPr lang="es-CO" sz="1600" b="1" dirty="0"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CO" sz="1600" b="1" dirty="0">
                          <a:effectLst/>
                          <a:latin typeface="Arial"/>
                        </a:rPr>
                        <a:t>$ </a:t>
                      </a:r>
                      <a:r>
                        <a:rPr lang="es-CO" sz="16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335.059.845.132</a:t>
                      </a:r>
                      <a:endParaRPr lang="es-CO" sz="16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446903"/>
              </p:ext>
            </p:extLst>
          </p:nvPr>
        </p:nvGraphicFramePr>
        <p:xfrm>
          <a:off x="1475656" y="4797152"/>
          <a:ext cx="6196013" cy="195828"/>
        </p:xfrm>
        <a:graphic>
          <a:graphicData uri="http://schemas.openxmlformats.org/drawingml/2006/table">
            <a:tbl>
              <a:tblPr/>
              <a:tblGrid>
                <a:gridCol w="4504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828"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PRESUPUESTO 2022 (1)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 dirty="0">
                          <a:effectLst/>
                          <a:latin typeface="Arial"/>
                        </a:rPr>
                        <a:t>$ 2.017.156.282.449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80477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ncheta">
  <a:themeElements>
    <a:clrScheme name="Chincheta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Chincheta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nch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336</TotalTime>
  <Words>74</Words>
  <Application>Microsoft Office PowerPoint</Application>
  <PresentationFormat>Presentación en pantalla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Brush Script MT</vt:lpstr>
      <vt:lpstr>Constantia</vt:lpstr>
      <vt:lpstr>Franklin Gothic Book</vt:lpstr>
      <vt:lpstr>Rage Italic</vt:lpstr>
      <vt:lpstr>Chincheta</vt:lpstr>
      <vt:lpstr>VALORES APROBADOS ORDENAZAS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ARCHIVO</dc:title>
  <dc:creator>Claudia Cabarcas</dc:creator>
  <cp:lastModifiedBy>ismael marin</cp:lastModifiedBy>
  <cp:revision>40</cp:revision>
  <dcterms:created xsi:type="dcterms:W3CDTF">2021-12-07T14:49:15Z</dcterms:created>
  <dcterms:modified xsi:type="dcterms:W3CDTF">2021-12-19T19:44:18Z</dcterms:modified>
</cp:coreProperties>
</file>