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3"/>
  </p:notesMasterIdLst>
  <p:sldIdLst>
    <p:sldId id="272" r:id="rId2"/>
    <p:sldId id="285" r:id="rId3"/>
    <p:sldId id="284" r:id="rId4"/>
    <p:sldId id="262" r:id="rId5"/>
    <p:sldId id="293" r:id="rId6"/>
    <p:sldId id="294" r:id="rId7"/>
    <p:sldId id="296" r:id="rId8"/>
    <p:sldId id="299" r:id="rId9"/>
    <p:sldId id="295" r:id="rId10"/>
    <p:sldId id="298" r:id="rId11"/>
    <p:sldId id="297" r:id="rId1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91" autoAdjust="0"/>
    <p:restoredTop sz="94660"/>
  </p:normalViewPr>
  <p:slideViewPr>
    <p:cSldViewPr>
      <p:cViewPr varScale="1">
        <p:scale>
          <a:sx n="81" d="100"/>
          <a:sy n="81" d="100"/>
        </p:scale>
        <p:origin x="145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19793-ED71-40B1-A411-898EB71AD624}" type="datetimeFigureOut">
              <a:rPr lang="es-CO" smtClean="0"/>
              <a:t>20/12/2021</a:t>
            </a:fld>
            <a:endParaRPr lang="es-CO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688FE3-E0EB-4C54-966E-0F4B0C45C5D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57373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7A847CFC-816F-41D0-AAC0-9BF4FEBC753E}" type="datetimeFigureOut">
              <a:rPr lang="es-ES" smtClean="0"/>
              <a:t>20/12/2021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20/12/2021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20/12/2021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20/12/2021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20/12/2021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20/12/2021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20/12/2021</a:t>
            </a:fld>
            <a:endParaRPr lang="es-E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7A847CFC-816F-41D0-AAC0-9BF4FEBC753E}" type="datetimeFigureOut">
              <a:rPr lang="es-ES" smtClean="0"/>
              <a:t>20/12/2021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7A847CFC-816F-41D0-AAC0-9BF4FEBC753E}" type="datetimeFigureOut">
              <a:rPr lang="es-ES" smtClean="0"/>
              <a:t>20/12/2021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20/12/2021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20/12/2021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7A847CFC-816F-41D0-AAC0-9BF4FEBC753E}" type="datetimeFigureOut">
              <a:rPr lang="es-ES" smtClean="0"/>
              <a:t>20/12/2021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2021%20-%202%20LOGROS%20GONZALITO.pptx#4. Presentaci&#243;n de PowerPoint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27584" y="2827757"/>
            <a:ext cx="6965245" cy="1202485"/>
          </a:xfrm>
        </p:spPr>
        <p:txBody>
          <a:bodyPr>
            <a:normAutofit/>
          </a:bodyPr>
          <a:lstStyle/>
          <a:p>
            <a:r>
              <a:rPr lang="es-CO" sz="6000" b="1" dirty="0">
                <a:solidFill>
                  <a:srgbClr val="FF0000"/>
                </a:solidFill>
              </a:rPr>
              <a:t>ANTES</a:t>
            </a:r>
          </a:p>
        </p:txBody>
      </p:sp>
    </p:spTree>
    <p:extLst>
      <p:ext uri="{BB962C8B-B14F-4D97-AF65-F5344CB8AC3E}">
        <p14:creationId xmlns:p14="http://schemas.microsoft.com/office/powerpoint/2010/main" val="2296326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GOBERNACION22\OneDrive\Desktop\FOTOS\Antes\WhatsApp Image 2021-07-26 at 11.28.25 AM (1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572" y="692696"/>
            <a:ext cx="3270388" cy="5519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GOBERNACION22\OneDrive\Desktop\FOTOS\Antes\WhatsApp Image 2021-07-26 at 11.28.27 AM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705505"/>
            <a:ext cx="4104456" cy="2416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GOBERNACION22\OneDrive\Desktop\FOTOS\Antes\WhatsApp Image 2021-12-20 at 9.47.03 AM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121941"/>
            <a:ext cx="4104456" cy="3090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1818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GOBERNACION22\OneDrive\Desktop\FOTOS\Antes\WhatsApp Image 2021-12-20 at 9.47.00 AM (1)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764704"/>
            <a:ext cx="4104456" cy="307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GOBERNACION22\OneDrive\Desktop\FOTOS\Antes\WhatsApp Image 2021-12-20 at 9.47.01 AM (3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9611" y="764704"/>
            <a:ext cx="3148608" cy="2361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GOBERNACION22\OneDrive\Desktop\FOTOS\Antes\WhatsApp Image 2021-12-20 at 9.47.01 AM (4)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9611" y="3126160"/>
            <a:ext cx="3148608" cy="2932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GOBERNACION22\OneDrive\Desktop\FOTOS\Antes\WhatsApp Image 2021-12-20 at 9.47.01 AM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99591" y="3843046"/>
            <a:ext cx="4110017" cy="2215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374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1078619" y="2996952"/>
            <a:ext cx="6965245" cy="1202485"/>
          </a:xfrm>
        </p:spPr>
        <p:txBody>
          <a:bodyPr>
            <a:normAutofit/>
          </a:bodyPr>
          <a:lstStyle/>
          <a:p>
            <a:r>
              <a:rPr lang="es-MX" sz="5400" b="1" dirty="0">
                <a:solidFill>
                  <a:srgbClr val="FF0000"/>
                </a:solidFill>
              </a:rPr>
              <a:t>DURANTE</a:t>
            </a:r>
            <a:endParaRPr lang="es-CO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489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GOBERNACION22\OneDrive\Desktop\FOTOS\Durante\WhatsApp Image 2021-07-26 at 11.16.46 AM - copia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764587"/>
            <a:ext cx="3484936" cy="5278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GOBERNACION22\OneDrive\Desktop\FOTOS\Durante\WhatsApp Image 2021-07-26 at 11.16.47 AM - copia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063" y="764587"/>
            <a:ext cx="3958961" cy="5278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15880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GOBERNACION22\OneDrive\Desktop\FOTOS\Durante\WhatsApp Image 2021-07-26 at 11.14.49 AM (1) - copia - copia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842826"/>
            <a:ext cx="2433589" cy="3244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GOBERNACION22\OneDrive\Desktop\FOTOS\Durante\WhatsApp Image 2021-07-26 at 11.19.05 AM (4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87624" y="1412776"/>
            <a:ext cx="3078342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212976"/>
            <a:ext cx="2084387" cy="278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7086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GOBERNACION22\OneDrive\Desktop\FOTOS\Durante\WhatsApp Image 2021-07-26 at 11.19.05 AM (1)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685609"/>
            <a:ext cx="2214246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GOBERNACION22\OneDrive\Desktop\FOTOS\Durante\WhatsApp Image 2021-07-26 at 11.28.24 AM (4) - copia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486727"/>
            <a:ext cx="4780441" cy="2687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685609"/>
            <a:ext cx="3114675" cy="414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7846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1187624" y="2827757"/>
            <a:ext cx="6965245" cy="1202485"/>
          </a:xfrm>
        </p:spPr>
        <p:txBody>
          <a:bodyPr>
            <a:normAutofit/>
          </a:bodyPr>
          <a:lstStyle/>
          <a:p>
            <a:r>
              <a:rPr lang="es-MX" sz="5400" b="1" dirty="0">
                <a:solidFill>
                  <a:srgbClr val="FF0000"/>
                </a:solidFill>
              </a:rPr>
              <a:t>AHORA</a:t>
            </a:r>
            <a:endParaRPr lang="es-CO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100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7" name="Picture 7" descr="C:\Users\GOBERNACION22\OneDrive\Desktop\FOTOS\Después\WhatsApp Image 2021-07-26 at 11.28.25 AM (2) - copia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20762"/>
            <a:ext cx="2880320" cy="4724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C:\Users\GOBERNACION22\OneDrive\Desktop\FOTOS\Después\WhatsApp Image 2021-07-26 at 11.28.25 AM (3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936937"/>
            <a:ext cx="4473884" cy="2645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9" name="Picture 9" descr="C:\Users\GOBERNACION22\OneDrive\Desktop\FOTOS\Después\WhatsApp Image 2021-07-26 at 11.28.26 AM (6) - copia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7997" y="3710552"/>
            <a:ext cx="4017713" cy="243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49688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GOBERNACION22\OneDrive\Desktop\FOTOS\Después\WhatsApp Image 2021-07-26 at 11.14.51 AM (1) - copia - copia.jpe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40" t="24330" r="20258" b="26042"/>
          <a:stretch/>
        </p:blipFill>
        <p:spPr bwMode="auto">
          <a:xfrm>
            <a:off x="899592" y="908720"/>
            <a:ext cx="3256767" cy="1991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GOBERNACION22\OneDrive\Desktop\FOTOS\Después\WhatsApp Image 2021-07-26 at 11.14.51 AM (2) - copia - copia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359" y="908720"/>
            <a:ext cx="4006752" cy="300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GOBERNACION22\OneDrive\Desktop\FOTOS\Después\WhatsApp Image 2021-07-26 at 11.19.05 AM (2)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235" y="2900358"/>
            <a:ext cx="3247123" cy="3192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GOBERNACION22\OneDrive\Desktop\FOTOS\Después\WhatsApp Image 2021-07-26 at 11.19.09 AM (2) - copia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360" y="3910319"/>
            <a:ext cx="4006752" cy="2219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13863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Flecha izquierda">
            <a:hlinkClick r:id="rId2" action="ppaction://hlinkpres?slideindex=4&amp;slidetitle=Presentación de PowerPoint"/>
          </p:cNvPr>
          <p:cNvSpPr/>
          <p:nvPr/>
        </p:nvSpPr>
        <p:spPr>
          <a:xfrm>
            <a:off x="8388424" y="6309319"/>
            <a:ext cx="745588" cy="539877"/>
          </a:xfrm>
          <a:prstGeom prst="left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b="1" dirty="0"/>
              <a:t>T.C</a:t>
            </a:r>
          </a:p>
        </p:txBody>
      </p:sp>
      <p:pic>
        <p:nvPicPr>
          <p:cNvPr id="5126" name="Picture 6" descr="C:\Users\GOBERNACION22\OneDrive\Desktop\FOTOS\Después\WhatsApp Image 2021-07-26 at 11.19.08 AM (2) - copia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80728"/>
            <a:ext cx="3448901" cy="4598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4841" y="764704"/>
            <a:ext cx="3535875" cy="4074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 descr="C:\Users\GOBERNACION22\OneDrive\Desktop\FOTOS\Después\WhatsApp Image 2021-07-26 at 11.19.09 AM (3)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4841" y="3566028"/>
            <a:ext cx="3535875" cy="2546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19956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hincheta">
  <a:themeElements>
    <a:clrScheme name="Chincheta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Chincheta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hinchet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509</TotalTime>
  <Words>6</Words>
  <Application>Microsoft Office PowerPoint</Application>
  <PresentationFormat>Presentación en pantalla (4:3)</PresentationFormat>
  <Paragraphs>4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7" baseType="lpstr">
      <vt:lpstr>Brush Script MT</vt:lpstr>
      <vt:lpstr>Calibri</vt:lpstr>
      <vt:lpstr>Constantia</vt:lpstr>
      <vt:lpstr>Franklin Gothic Book</vt:lpstr>
      <vt:lpstr>Rage Italic</vt:lpstr>
      <vt:lpstr>Chincheta</vt:lpstr>
      <vt:lpstr>ANTES</vt:lpstr>
      <vt:lpstr>Presentación de PowerPoint</vt:lpstr>
      <vt:lpstr>Presentación de PowerPoint</vt:lpstr>
      <vt:lpstr>DURANTE</vt:lpstr>
      <vt:lpstr>Presentación de PowerPoint</vt:lpstr>
      <vt:lpstr>Presentación de PowerPoint</vt:lpstr>
      <vt:lpstr>Presentación de PowerPoint</vt:lpstr>
      <vt:lpstr>AHORA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INFORME ARCHIVO</dc:title>
  <dc:creator>Claudia Cabarcas</dc:creator>
  <cp:lastModifiedBy>ismael marin</cp:lastModifiedBy>
  <cp:revision>62</cp:revision>
  <dcterms:created xsi:type="dcterms:W3CDTF">2021-12-07T14:49:15Z</dcterms:created>
  <dcterms:modified xsi:type="dcterms:W3CDTF">2021-12-20T19:16:54Z</dcterms:modified>
</cp:coreProperties>
</file>