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7" r:id="rId3"/>
    <p:sldId id="327" r:id="rId4"/>
    <p:sldId id="326" r:id="rId5"/>
    <p:sldId id="325" r:id="rId6"/>
    <p:sldId id="333" r:id="rId7"/>
    <p:sldId id="331" r:id="rId8"/>
    <p:sldId id="332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7AC18-0A77-417B-A894-AF0353074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A0AEE9-6A89-4274-8128-46E915B40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AE08DA-6C4E-4362-9075-F6F318F01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D16619-4260-47D6-B44B-A1ED0E92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E2F49E-9B9F-44F5-9C73-299B2DE9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09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5929F-D3C3-47D9-86FA-39AB1C64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4DD6D4-7F74-4DC1-B599-D01E0FCB5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14565E-A4DD-4EA7-B6B6-520E27CAA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66C817-3727-4822-9BDD-1301A410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49C5BD-860A-4440-91BC-DCDCD4E0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9232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18727-46BD-47FD-B6A3-21A5D968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C5A83-9BA8-4719-94AA-2F3B79DC8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5CDAEE-B1AA-4ED5-B217-627C91712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06E51F-587E-4BBC-BA7A-99F17A343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9409FC-5A34-44DC-9C8F-BC235A5E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121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2085C-DCDF-4395-850A-9893EB3B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09503-FA74-4ACE-97AB-68B345622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AA31136-C9B5-43CB-B1E0-65BA222DC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924481-4B93-4FAD-B8D3-F5D15CBF3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EFFCEF-4BD4-4957-8951-8EAEB3E3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73737E-A418-4041-9691-1A75E303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756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669FCF-8B3E-48B9-95B0-C53D6AFB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C148EB-4D03-4E37-A8D6-C416D1B9E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F2809BC-3B19-49BB-A0BA-6A77A6C6D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1F3A6B-E9A1-408B-975D-8D3F65BF6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66E51DC-512C-4E2D-A981-C131E472A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437095-6791-427A-83F0-646EC3B2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E92FB7-E4D8-4452-9F64-8854A8EA0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FBC0BC-CCF2-4200-847C-46FF7C66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902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52943-9919-4482-811B-7E52FAD6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807719E-01A2-4B5E-A57B-DD61F4A70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8146AE6-996B-4B3B-93EA-D96DF9CF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134FE9-F54B-4E9F-816A-3B730EEB7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1844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279A302-22A2-4A3E-A76A-792FD31F2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68060D-6C19-4EDA-874F-71CFBD223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B48FE8-0EB1-4EF8-B585-882C313A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04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4AE3E-9F94-42A0-B144-8C0136E44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3D4423-4723-457F-A860-72F7221C8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57C4F6-544A-447F-A0F7-90A5BD184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96E99E-33C9-422D-8C04-A8480F3E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39EA4D-1E42-4814-AF41-21D0F95FD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8C60D1-3868-410E-85A7-DC26C917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490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1CEDE-D8CC-4289-A107-90BC2C391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2E22A-9302-4367-AA06-EDBD3CDBE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0E2CBEE-EC0F-4889-99C1-176EE52EC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EF0939-F12C-410D-B87D-B664FE00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B8B976-A59B-4974-A397-BC9A2623F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CA6EA9-7CC2-4F5E-9CB1-29F0718B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12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3F25F-D7D4-49CA-B92B-3CAB1B71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E58069-4B26-47B1-A346-ED56F2734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CEDBAE-E8ED-4413-9E81-2359FC9E1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B39BD2-C0E8-4B49-A8C7-E55A423CE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28E26-1098-44F0-AFD4-CCB51F469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03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EFA8E7-8497-4A01-A220-0C0EAE6E1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A355C6-C1AD-44BC-9FA1-DD145EE16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B00D35-5287-4C9F-907F-C951ABE4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06581E-8325-45B8-BC30-8BD6A6678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986223-B157-4903-9171-B1E3B0E2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796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0378D66-5190-4CDD-9185-32FAE785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307D2A-4DBB-4B7E-8F78-7BC2DB37E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26DEE2-AB28-4D30-9124-E725480B1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F97EE-2EBF-4A58-8480-13DB24A7D821}" type="datetimeFigureOut">
              <a:rPr lang="es-CO" smtClean="0"/>
              <a:t>27/01/2022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3CE089-F834-43D7-81A5-7A9F72D4B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4E34B-DC86-4D0E-A24B-F888DC694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986B-1EDF-49A4-8404-AC8C02DEE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80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1.wdp"/><Relationship Id="rId5" Type="http://schemas.openxmlformats.org/officeDocument/2006/relationships/slide" Target="slide5.xml"/><Relationship Id="rId10" Type="http://schemas.openxmlformats.org/officeDocument/2006/relationships/image" Target="../media/image1.png"/><Relationship Id="rId4" Type="http://schemas.microsoft.com/office/2007/relationships/hdphoto" Target="../media/hdphoto2.wdp"/><Relationship Id="rId9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asamblea-atlantico.gov.co/2021/" TargetMode="External"/><Relationship Id="rId3" Type="http://schemas.microsoft.com/office/2007/relationships/hdphoto" Target="../media/hdphoto2.wdp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hyperlink" Target="MEJORAS%20LOCATIVAS%20ASAMBLEA.pptx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PRESENTACION%20MELISSA%20-%20JOAQUIN%2020-12-2021/Presentacion%20Asamblea%2017%20Dic%202021.pptx" TargetMode="Externa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D147447-1BC7-4A7F-8042-5748424CEF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7A2D025-FDBD-40F0-969F-A9F7CEDB0CB5}"/>
              </a:ext>
            </a:extLst>
          </p:cNvPr>
          <p:cNvSpPr txBox="1">
            <a:spLocks/>
          </p:cNvSpPr>
          <p:nvPr/>
        </p:nvSpPr>
        <p:spPr>
          <a:xfrm>
            <a:off x="203686" y="3034015"/>
            <a:ext cx="9602922" cy="25047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DIRECCIONAMIENTO ESTRATÉGICO</a:t>
            </a:r>
            <a:r>
              <a:rPr lang="es-ES" sz="4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5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2021  </a:t>
            </a:r>
          </a:p>
          <a:p>
            <a:r>
              <a:rPr lang="es-ES" sz="9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  <a:r>
              <a:rPr lang="es-ES" sz="67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SAMBLEA CON LA GENTE</a:t>
            </a:r>
            <a:endParaRPr lang="es-CO" sz="4800" b="1" dirty="0">
              <a:solidFill>
                <a:srgbClr val="FF0000"/>
              </a:solidFill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5E8213D0-3D12-412F-9EFB-C265EB1046A2}"/>
              </a:ext>
            </a:extLst>
          </p:cNvPr>
          <p:cNvSpPr txBox="1">
            <a:spLocks/>
          </p:cNvSpPr>
          <p:nvPr/>
        </p:nvSpPr>
        <p:spPr>
          <a:xfrm>
            <a:off x="700643" y="5538790"/>
            <a:ext cx="8609009" cy="57057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ln w="12700">
                  <a:solidFill>
                    <a:srgbClr val="FF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PDTE ASAMBLEA DPTAL.  GONZALO BAUTE</a:t>
            </a:r>
          </a:p>
          <a:p>
            <a:pPr marL="0" indent="0">
              <a:buNone/>
            </a:pPr>
            <a:r>
              <a:rPr lang="es-ES" sz="2000" b="1" dirty="0">
                <a:ln w="12700">
                  <a:solidFill>
                    <a:srgbClr val="FF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1er.   VICE PDTE. NICOLÁS PETRO</a:t>
            </a:r>
          </a:p>
          <a:p>
            <a:pPr marL="0" indent="0">
              <a:buNone/>
            </a:pPr>
            <a:r>
              <a:rPr lang="es-ES" sz="2000" b="1" dirty="0">
                <a:ln w="12700">
                  <a:solidFill>
                    <a:srgbClr val="FF000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2do. VICE PDTE. FEDERICO UCRÓS</a:t>
            </a:r>
            <a:endParaRPr lang="es-CO" sz="2000" b="1" dirty="0">
              <a:ln w="12700">
                <a:solidFill>
                  <a:srgbClr val="FF0000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6E7F6CF-8776-454E-84A6-E59F920454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35" t="12928" r="27065" b="15539"/>
          <a:stretch/>
        </p:blipFill>
        <p:spPr>
          <a:xfrm>
            <a:off x="3523400" y="632135"/>
            <a:ext cx="6486894" cy="2517853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131176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0DBDB808-589D-4314-BB4B-76EC5B8CF87D}"/>
              </a:ext>
            </a:extLst>
          </p:cNvPr>
          <p:cNvSpPr/>
          <p:nvPr/>
        </p:nvSpPr>
        <p:spPr>
          <a:xfrm>
            <a:off x="294718" y="592402"/>
            <a:ext cx="5160469" cy="5023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DIRECCIONAMIENTO ESTRATÉGICO</a:t>
            </a:r>
            <a:r>
              <a:rPr lang="es-ES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r>
              <a:rPr lang="es-ES" sz="4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</a:t>
            </a:r>
            <a:r>
              <a:rPr lang="es-ES" sz="44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r>
              <a:rPr lang="es-ES" sz="36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EJES </a:t>
            </a:r>
            <a:endParaRPr lang="es-CO" sz="3200" b="1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74FB7F6-1FE0-4EEB-AAF4-363370A0250B}"/>
              </a:ext>
            </a:extLst>
          </p:cNvPr>
          <p:cNvGrpSpPr/>
          <p:nvPr/>
        </p:nvGrpSpPr>
        <p:grpSpPr>
          <a:xfrm>
            <a:off x="5351504" y="502886"/>
            <a:ext cx="6781912" cy="1777648"/>
            <a:chOff x="4561949" y="476789"/>
            <a:chExt cx="6781912" cy="1777648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80FD8B58-11E5-4A0B-A16A-F5ECD0CCFED9}"/>
                </a:ext>
              </a:extLst>
            </p:cNvPr>
            <p:cNvGrpSpPr/>
            <p:nvPr/>
          </p:nvGrpSpPr>
          <p:grpSpPr>
            <a:xfrm>
              <a:off x="4561949" y="476789"/>
              <a:ext cx="6402297" cy="1260628"/>
              <a:chOff x="5193356" y="781485"/>
              <a:chExt cx="6402297" cy="1260628"/>
            </a:xfrm>
          </p:grpSpPr>
          <p:grpSp>
            <p:nvGrpSpPr>
              <p:cNvPr id="3" name="Grupo 2">
                <a:extLst>
                  <a:ext uri="{FF2B5EF4-FFF2-40B4-BE49-F238E27FC236}">
                    <a16:creationId xmlns:a16="http://schemas.microsoft.com/office/drawing/2014/main" id="{86A43291-ED37-4E71-B743-533D562FBC9F}"/>
                  </a:ext>
                </a:extLst>
              </p:cNvPr>
              <p:cNvGrpSpPr/>
              <p:nvPr/>
            </p:nvGrpSpPr>
            <p:grpSpPr>
              <a:xfrm>
                <a:off x="5193356" y="781485"/>
                <a:ext cx="6402297" cy="1260628"/>
                <a:chOff x="236674" y="5220777"/>
                <a:chExt cx="4306033" cy="869545"/>
              </a:xfrm>
            </p:grpSpPr>
            <p:sp>
              <p:nvSpPr>
                <p:cNvPr id="4" name="Freeform: Shape 91">
                  <a:extLst>
                    <a:ext uri="{FF2B5EF4-FFF2-40B4-BE49-F238E27FC236}">
                      <a16:creationId xmlns:a16="http://schemas.microsoft.com/office/drawing/2014/main" id="{0664C03B-5787-46B5-8EFB-2A87CD95486B}"/>
                    </a:ext>
                  </a:extLst>
                </p:cNvPr>
                <p:cNvSpPr/>
                <p:nvPr/>
              </p:nvSpPr>
              <p:spPr>
                <a:xfrm>
                  <a:off x="680385" y="5294842"/>
                  <a:ext cx="145773" cy="650567"/>
                </a:xfrm>
                <a:custGeom>
                  <a:avLst/>
                  <a:gdLst>
                    <a:gd name="connsiteX0" fmla="*/ 341947 w 333375"/>
                    <a:gd name="connsiteY0" fmla="*/ 873443 h 866775"/>
                    <a:gd name="connsiteX1" fmla="*/ 341947 w 333375"/>
                    <a:gd name="connsiteY1" fmla="*/ 143828 h 866775"/>
                    <a:gd name="connsiteX2" fmla="*/ 332422 w 333375"/>
                    <a:gd name="connsiteY2" fmla="*/ 141922 h 866775"/>
                    <a:gd name="connsiteX3" fmla="*/ 242888 w 333375"/>
                    <a:gd name="connsiteY3" fmla="*/ 141922 h 866775"/>
                    <a:gd name="connsiteX4" fmla="*/ 189548 w 333375"/>
                    <a:gd name="connsiteY4" fmla="*/ 89535 h 866775"/>
                    <a:gd name="connsiteX5" fmla="*/ 189548 w 333375"/>
                    <a:gd name="connsiteY5" fmla="*/ 0 h 866775"/>
                    <a:gd name="connsiteX6" fmla="*/ 152400 w 333375"/>
                    <a:gd name="connsiteY6" fmla="*/ 0 h 866775"/>
                    <a:gd name="connsiteX7" fmla="*/ 152400 w 333375"/>
                    <a:gd name="connsiteY7" fmla="*/ 141922 h 866775"/>
                    <a:gd name="connsiteX8" fmla="*/ 0 w 333375"/>
                    <a:gd name="connsiteY8" fmla="*/ 141922 h 866775"/>
                    <a:gd name="connsiteX9" fmla="*/ 0 w 333375"/>
                    <a:gd name="connsiteY9" fmla="*/ 874395 h 866775"/>
                    <a:gd name="connsiteX10" fmla="*/ 341947 w 333375"/>
                    <a:gd name="connsiteY10" fmla="*/ 874395 h 866775"/>
                    <a:gd name="connsiteX11" fmla="*/ 286703 w 333375"/>
                    <a:gd name="connsiteY11" fmla="*/ 693420 h 866775"/>
                    <a:gd name="connsiteX12" fmla="*/ 246698 w 333375"/>
                    <a:gd name="connsiteY12" fmla="*/ 693420 h 866775"/>
                    <a:gd name="connsiteX13" fmla="*/ 247650 w 333375"/>
                    <a:gd name="connsiteY13" fmla="*/ 584835 h 866775"/>
                    <a:gd name="connsiteX14" fmla="*/ 270510 w 333375"/>
                    <a:gd name="connsiteY14" fmla="*/ 576263 h 866775"/>
                    <a:gd name="connsiteX15" fmla="*/ 285750 w 333375"/>
                    <a:gd name="connsiteY15" fmla="*/ 588645 h 866775"/>
                    <a:gd name="connsiteX16" fmla="*/ 286703 w 333375"/>
                    <a:gd name="connsiteY16" fmla="*/ 693420 h 866775"/>
                    <a:gd name="connsiteX17" fmla="*/ 247650 w 333375"/>
                    <a:gd name="connsiteY17" fmla="*/ 529590 h 866775"/>
                    <a:gd name="connsiteX18" fmla="*/ 247650 w 333375"/>
                    <a:gd name="connsiteY18" fmla="*/ 415290 h 866775"/>
                    <a:gd name="connsiteX19" fmla="*/ 285750 w 333375"/>
                    <a:gd name="connsiteY19" fmla="*/ 415290 h 866775"/>
                    <a:gd name="connsiteX20" fmla="*/ 285750 w 333375"/>
                    <a:gd name="connsiteY20" fmla="*/ 529590 h 866775"/>
                    <a:gd name="connsiteX21" fmla="*/ 247650 w 333375"/>
                    <a:gd name="connsiteY21" fmla="*/ 529590 h 866775"/>
                    <a:gd name="connsiteX22" fmla="*/ 247650 w 333375"/>
                    <a:gd name="connsiteY22" fmla="*/ 261938 h 866775"/>
                    <a:gd name="connsiteX23" fmla="*/ 269558 w 333375"/>
                    <a:gd name="connsiteY23" fmla="*/ 251460 h 866775"/>
                    <a:gd name="connsiteX24" fmla="*/ 286703 w 333375"/>
                    <a:gd name="connsiteY24" fmla="*/ 264795 h 866775"/>
                    <a:gd name="connsiteX25" fmla="*/ 287655 w 333375"/>
                    <a:gd name="connsiteY25" fmla="*/ 369570 h 866775"/>
                    <a:gd name="connsiteX26" fmla="*/ 247650 w 333375"/>
                    <a:gd name="connsiteY26" fmla="*/ 369570 h 866775"/>
                    <a:gd name="connsiteX27" fmla="*/ 247650 w 333375"/>
                    <a:gd name="connsiteY27" fmla="*/ 261938 h 866775"/>
                    <a:gd name="connsiteX28" fmla="*/ 221933 w 333375"/>
                    <a:gd name="connsiteY28" fmla="*/ 693420 h 866775"/>
                    <a:gd name="connsiteX29" fmla="*/ 180023 w 333375"/>
                    <a:gd name="connsiteY29" fmla="*/ 693420 h 866775"/>
                    <a:gd name="connsiteX30" fmla="*/ 180975 w 333375"/>
                    <a:gd name="connsiteY30" fmla="*/ 584835 h 866775"/>
                    <a:gd name="connsiteX31" fmla="*/ 206692 w 333375"/>
                    <a:gd name="connsiteY31" fmla="*/ 576263 h 866775"/>
                    <a:gd name="connsiteX32" fmla="*/ 221933 w 333375"/>
                    <a:gd name="connsiteY32" fmla="*/ 589597 h 866775"/>
                    <a:gd name="connsiteX33" fmla="*/ 221933 w 333375"/>
                    <a:gd name="connsiteY33" fmla="*/ 693420 h 866775"/>
                    <a:gd name="connsiteX34" fmla="*/ 180023 w 333375"/>
                    <a:gd name="connsiteY34" fmla="*/ 260032 h 866775"/>
                    <a:gd name="connsiteX35" fmla="*/ 204788 w 333375"/>
                    <a:gd name="connsiteY35" fmla="*/ 250507 h 866775"/>
                    <a:gd name="connsiteX36" fmla="*/ 220027 w 333375"/>
                    <a:gd name="connsiteY36" fmla="*/ 262890 h 866775"/>
                    <a:gd name="connsiteX37" fmla="*/ 220980 w 333375"/>
                    <a:gd name="connsiteY37" fmla="*/ 367665 h 866775"/>
                    <a:gd name="connsiteX38" fmla="*/ 179070 w 333375"/>
                    <a:gd name="connsiteY38" fmla="*/ 367665 h 866775"/>
                    <a:gd name="connsiteX39" fmla="*/ 180023 w 333375"/>
                    <a:gd name="connsiteY39" fmla="*/ 260032 h 866775"/>
                    <a:gd name="connsiteX40" fmla="*/ 111442 w 333375"/>
                    <a:gd name="connsiteY40" fmla="*/ 416243 h 866775"/>
                    <a:gd name="connsiteX41" fmla="*/ 153352 w 333375"/>
                    <a:gd name="connsiteY41" fmla="*/ 416243 h 866775"/>
                    <a:gd name="connsiteX42" fmla="*/ 153352 w 333375"/>
                    <a:gd name="connsiteY42" fmla="*/ 529590 h 866775"/>
                    <a:gd name="connsiteX43" fmla="*/ 133350 w 333375"/>
                    <a:gd name="connsiteY43" fmla="*/ 531495 h 866775"/>
                    <a:gd name="connsiteX44" fmla="*/ 110490 w 333375"/>
                    <a:gd name="connsiteY44" fmla="*/ 510540 h 866775"/>
                    <a:gd name="connsiteX45" fmla="*/ 111442 w 333375"/>
                    <a:gd name="connsiteY45" fmla="*/ 416243 h 866775"/>
                    <a:gd name="connsiteX46" fmla="*/ 47625 w 333375"/>
                    <a:gd name="connsiteY46" fmla="*/ 252413 h 866775"/>
                    <a:gd name="connsiteX47" fmla="*/ 88583 w 333375"/>
                    <a:gd name="connsiteY47" fmla="*/ 284797 h 866775"/>
                    <a:gd name="connsiteX48" fmla="*/ 88583 w 333375"/>
                    <a:gd name="connsiteY48" fmla="*/ 334328 h 866775"/>
                    <a:gd name="connsiteX49" fmla="*/ 47625 w 333375"/>
                    <a:gd name="connsiteY49" fmla="*/ 367665 h 866775"/>
                    <a:gd name="connsiteX50" fmla="*/ 47625 w 333375"/>
                    <a:gd name="connsiteY50" fmla="*/ 252413 h 866775"/>
                    <a:gd name="connsiteX51" fmla="*/ 47625 w 333375"/>
                    <a:gd name="connsiteY51" fmla="*/ 415290 h 866775"/>
                    <a:gd name="connsiteX52" fmla="*/ 88583 w 333375"/>
                    <a:gd name="connsiteY52" fmla="*/ 415290 h 866775"/>
                    <a:gd name="connsiteX53" fmla="*/ 87630 w 333375"/>
                    <a:gd name="connsiteY53" fmla="*/ 519113 h 866775"/>
                    <a:gd name="connsiteX54" fmla="*/ 74295 w 333375"/>
                    <a:gd name="connsiteY54" fmla="*/ 529590 h 866775"/>
                    <a:gd name="connsiteX55" fmla="*/ 46673 w 333375"/>
                    <a:gd name="connsiteY55" fmla="*/ 530543 h 866775"/>
                    <a:gd name="connsiteX56" fmla="*/ 47625 w 333375"/>
                    <a:gd name="connsiteY56" fmla="*/ 415290 h 866775"/>
                    <a:gd name="connsiteX57" fmla="*/ 46673 w 333375"/>
                    <a:gd name="connsiteY57" fmla="*/ 579120 h 866775"/>
                    <a:gd name="connsiteX58" fmla="*/ 88583 w 333375"/>
                    <a:gd name="connsiteY58" fmla="*/ 606743 h 866775"/>
                    <a:gd name="connsiteX59" fmla="*/ 88583 w 333375"/>
                    <a:gd name="connsiteY59" fmla="*/ 661988 h 866775"/>
                    <a:gd name="connsiteX60" fmla="*/ 46673 w 333375"/>
                    <a:gd name="connsiteY60" fmla="*/ 692468 h 866775"/>
                    <a:gd name="connsiteX61" fmla="*/ 46673 w 333375"/>
                    <a:gd name="connsiteY61" fmla="*/ 579120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333375" h="866775">
                      <a:moveTo>
                        <a:pt x="341947" y="873443"/>
                      </a:moveTo>
                      <a:cubicBezTo>
                        <a:pt x="341947" y="628650"/>
                        <a:pt x="341947" y="385763"/>
                        <a:pt x="341947" y="143828"/>
                      </a:cubicBezTo>
                      <a:cubicBezTo>
                        <a:pt x="337185" y="142875"/>
                        <a:pt x="334328" y="141922"/>
                        <a:pt x="332422" y="141922"/>
                      </a:cubicBezTo>
                      <a:cubicBezTo>
                        <a:pt x="302895" y="141922"/>
                        <a:pt x="273367" y="141922"/>
                        <a:pt x="242888" y="141922"/>
                      </a:cubicBezTo>
                      <a:cubicBezTo>
                        <a:pt x="189548" y="141922"/>
                        <a:pt x="189548" y="141922"/>
                        <a:pt x="189548" y="89535"/>
                      </a:cubicBezTo>
                      <a:cubicBezTo>
                        <a:pt x="189548" y="60007"/>
                        <a:pt x="189548" y="30480"/>
                        <a:pt x="189548" y="0"/>
                      </a:cubicBezTo>
                      <a:cubicBezTo>
                        <a:pt x="176213" y="0"/>
                        <a:pt x="165735" y="0"/>
                        <a:pt x="152400" y="0"/>
                      </a:cubicBezTo>
                      <a:cubicBezTo>
                        <a:pt x="152400" y="47625"/>
                        <a:pt x="152400" y="93345"/>
                        <a:pt x="152400" y="141922"/>
                      </a:cubicBezTo>
                      <a:cubicBezTo>
                        <a:pt x="101917" y="141922"/>
                        <a:pt x="52388" y="141922"/>
                        <a:pt x="0" y="141922"/>
                      </a:cubicBezTo>
                      <a:cubicBezTo>
                        <a:pt x="0" y="387668"/>
                        <a:pt x="0" y="630555"/>
                        <a:pt x="0" y="874395"/>
                      </a:cubicBezTo>
                      <a:lnTo>
                        <a:pt x="341947" y="874395"/>
                      </a:lnTo>
                      <a:close/>
                      <a:moveTo>
                        <a:pt x="286703" y="693420"/>
                      </a:moveTo>
                      <a:cubicBezTo>
                        <a:pt x="272415" y="693420"/>
                        <a:pt x="260985" y="693420"/>
                        <a:pt x="246698" y="693420"/>
                      </a:cubicBezTo>
                      <a:cubicBezTo>
                        <a:pt x="246698" y="656272"/>
                        <a:pt x="245745" y="620078"/>
                        <a:pt x="247650" y="584835"/>
                      </a:cubicBezTo>
                      <a:cubicBezTo>
                        <a:pt x="247650" y="581025"/>
                        <a:pt x="262890" y="576263"/>
                        <a:pt x="270510" y="576263"/>
                      </a:cubicBezTo>
                      <a:cubicBezTo>
                        <a:pt x="276225" y="576263"/>
                        <a:pt x="285750" y="583882"/>
                        <a:pt x="285750" y="588645"/>
                      </a:cubicBezTo>
                      <a:cubicBezTo>
                        <a:pt x="287655" y="622935"/>
                        <a:pt x="286703" y="657225"/>
                        <a:pt x="286703" y="693420"/>
                      </a:cubicBezTo>
                      <a:close/>
                      <a:moveTo>
                        <a:pt x="247650" y="529590"/>
                      </a:moveTo>
                      <a:cubicBezTo>
                        <a:pt x="247650" y="490538"/>
                        <a:pt x="247650" y="453390"/>
                        <a:pt x="247650" y="415290"/>
                      </a:cubicBezTo>
                      <a:cubicBezTo>
                        <a:pt x="260985" y="415290"/>
                        <a:pt x="272415" y="415290"/>
                        <a:pt x="285750" y="415290"/>
                      </a:cubicBezTo>
                      <a:cubicBezTo>
                        <a:pt x="285750" y="453390"/>
                        <a:pt x="285750" y="491490"/>
                        <a:pt x="285750" y="529590"/>
                      </a:cubicBezTo>
                      <a:cubicBezTo>
                        <a:pt x="272415" y="529590"/>
                        <a:pt x="260985" y="529590"/>
                        <a:pt x="247650" y="529590"/>
                      </a:cubicBezTo>
                      <a:close/>
                      <a:moveTo>
                        <a:pt x="247650" y="261938"/>
                      </a:moveTo>
                      <a:cubicBezTo>
                        <a:pt x="247650" y="258128"/>
                        <a:pt x="261938" y="251460"/>
                        <a:pt x="269558" y="251460"/>
                      </a:cubicBezTo>
                      <a:cubicBezTo>
                        <a:pt x="275273" y="251460"/>
                        <a:pt x="286703" y="260032"/>
                        <a:pt x="286703" y="264795"/>
                      </a:cubicBezTo>
                      <a:cubicBezTo>
                        <a:pt x="288608" y="299085"/>
                        <a:pt x="287655" y="333375"/>
                        <a:pt x="287655" y="369570"/>
                      </a:cubicBezTo>
                      <a:cubicBezTo>
                        <a:pt x="273367" y="369570"/>
                        <a:pt x="261938" y="369570"/>
                        <a:pt x="247650" y="369570"/>
                      </a:cubicBezTo>
                      <a:cubicBezTo>
                        <a:pt x="246698" y="332422"/>
                        <a:pt x="245745" y="297180"/>
                        <a:pt x="247650" y="261938"/>
                      </a:cubicBezTo>
                      <a:close/>
                      <a:moveTo>
                        <a:pt x="221933" y="693420"/>
                      </a:moveTo>
                      <a:cubicBezTo>
                        <a:pt x="206692" y="693420"/>
                        <a:pt x="195263" y="693420"/>
                        <a:pt x="180023" y="693420"/>
                      </a:cubicBezTo>
                      <a:cubicBezTo>
                        <a:pt x="180023" y="656272"/>
                        <a:pt x="179070" y="620078"/>
                        <a:pt x="180975" y="584835"/>
                      </a:cubicBezTo>
                      <a:cubicBezTo>
                        <a:pt x="180975" y="581025"/>
                        <a:pt x="197167" y="576263"/>
                        <a:pt x="206692" y="576263"/>
                      </a:cubicBezTo>
                      <a:cubicBezTo>
                        <a:pt x="211455" y="576263"/>
                        <a:pt x="221933" y="584835"/>
                        <a:pt x="221933" y="589597"/>
                      </a:cubicBezTo>
                      <a:cubicBezTo>
                        <a:pt x="221933" y="622935"/>
                        <a:pt x="221933" y="657225"/>
                        <a:pt x="221933" y="693420"/>
                      </a:cubicBezTo>
                      <a:close/>
                      <a:moveTo>
                        <a:pt x="180023" y="260032"/>
                      </a:moveTo>
                      <a:cubicBezTo>
                        <a:pt x="180023" y="256222"/>
                        <a:pt x="196215" y="251460"/>
                        <a:pt x="204788" y="250507"/>
                      </a:cubicBezTo>
                      <a:cubicBezTo>
                        <a:pt x="210502" y="250507"/>
                        <a:pt x="220027" y="258128"/>
                        <a:pt x="220027" y="262890"/>
                      </a:cubicBezTo>
                      <a:cubicBezTo>
                        <a:pt x="220980" y="297180"/>
                        <a:pt x="220980" y="330518"/>
                        <a:pt x="220980" y="367665"/>
                      </a:cubicBezTo>
                      <a:cubicBezTo>
                        <a:pt x="205740" y="367665"/>
                        <a:pt x="194310" y="367665"/>
                        <a:pt x="179070" y="367665"/>
                      </a:cubicBezTo>
                      <a:cubicBezTo>
                        <a:pt x="179070" y="332422"/>
                        <a:pt x="178117" y="296228"/>
                        <a:pt x="180023" y="260032"/>
                      </a:cubicBezTo>
                      <a:close/>
                      <a:moveTo>
                        <a:pt x="111442" y="416243"/>
                      </a:moveTo>
                      <a:cubicBezTo>
                        <a:pt x="125730" y="416243"/>
                        <a:pt x="138113" y="416243"/>
                        <a:pt x="153352" y="416243"/>
                      </a:cubicBezTo>
                      <a:cubicBezTo>
                        <a:pt x="153352" y="454343"/>
                        <a:pt x="153352" y="491490"/>
                        <a:pt x="153352" y="529590"/>
                      </a:cubicBezTo>
                      <a:cubicBezTo>
                        <a:pt x="146685" y="530543"/>
                        <a:pt x="140017" y="530543"/>
                        <a:pt x="133350" y="531495"/>
                      </a:cubicBezTo>
                      <a:cubicBezTo>
                        <a:pt x="117158" y="533400"/>
                        <a:pt x="109538" y="528638"/>
                        <a:pt x="110490" y="510540"/>
                      </a:cubicBezTo>
                      <a:cubicBezTo>
                        <a:pt x="111442" y="479107"/>
                        <a:pt x="111442" y="448628"/>
                        <a:pt x="111442" y="416243"/>
                      </a:cubicBezTo>
                      <a:close/>
                      <a:moveTo>
                        <a:pt x="47625" y="252413"/>
                      </a:moveTo>
                      <a:cubicBezTo>
                        <a:pt x="88583" y="246697"/>
                        <a:pt x="88583" y="246697"/>
                        <a:pt x="88583" y="284797"/>
                      </a:cubicBezTo>
                      <a:cubicBezTo>
                        <a:pt x="88583" y="300990"/>
                        <a:pt x="88583" y="318135"/>
                        <a:pt x="88583" y="334328"/>
                      </a:cubicBezTo>
                      <a:cubicBezTo>
                        <a:pt x="88583" y="373380"/>
                        <a:pt x="88583" y="373380"/>
                        <a:pt x="47625" y="367665"/>
                      </a:cubicBezTo>
                      <a:cubicBezTo>
                        <a:pt x="47625" y="329565"/>
                        <a:pt x="47625" y="291465"/>
                        <a:pt x="47625" y="252413"/>
                      </a:cubicBezTo>
                      <a:close/>
                      <a:moveTo>
                        <a:pt x="47625" y="415290"/>
                      </a:moveTo>
                      <a:cubicBezTo>
                        <a:pt x="60960" y="415290"/>
                        <a:pt x="73342" y="415290"/>
                        <a:pt x="88583" y="415290"/>
                      </a:cubicBezTo>
                      <a:cubicBezTo>
                        <a:pt x="88583" y="450532"/>
                        <a:pt x="88583" y="484822"/>
                        <a:pt x="87630" y="519113"/>
                      </a:cubicBezTo>
                      <a:cubicBezTo>
                        <a:pt x="87630" y="522922"/>
                        <a:pt x="80010" y="528638"/>
                        <a:pt x="74295" y="529590"/>
                      </a:cubicBezTo>
                      <a:cubicBezTo>
                        <a:pt x="66675" y="531495"/>
                        <a:pt x="58102" y="530543"/>
                        <a:pt x="46673" y="530543"/>
                      </a:cubicBezTo>
                      <a:cubicBezTo>
                        <a:pt x="47625" y="491490"/>
                        <a:pt x="47625" y="454343"/>
                        <a:pt x="47625" y="415290"/>
                      </a:cubicBezTo>
                      <a:close/>
                      <a:moveTo>
                        <a:pt x="46673" y="579120"/>
                      </a:moveTo>
                      <a:cubicBezTo>
                        <a:pt x="82867" y="567690"/>
                        <a:pt x="88583" y="571500"/>
                        <a:pt x="88583" y="606743"/>
                      </a:cubicBezTo>
                      <a:cubicBezTo>
                        <a:pt x="88583" y="624840"/>
                        <a:pt x="88583" y="642938"/>
                        <a:pt x="88583" y="661988"/>
                      </a:cubicBezTo>
                      <a:cubicBezTo>
                        <a:pt x="88583" y="699135"/>
                        <a:pt x="88583" y="699135"/>
                        <a:pt x="46673" y="692468"/>
                      </a:cubicBezTo>
                      <a:cubicBezTo>
                        <a:pt x="46673" y="653415"/>
                        <a:pt x="46673" y="616268"/>
                        <a:pt x="46673" y="5791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" name="Rectángulo: esquinas redondeadas 4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D3907311-DEBB-460D-9682-BCFE6BDD260C}"/>
                    </a:ext>
                  </a:extLst>
                </p:cNvPr>
                <p:cNvSpPr/>
                <p:nvPr/>
              </p:nvSpPr>
              <p:spPr>
                <a:xfrm>
                  <a:off x="1071899" y="5321957"/>
                  <a:ext cx="3470808" cy="650474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</a:rPr>
                    <a:t>INFORMAR  ACTIVIDADES  DE ASAMBLEA </a:t>
                  </a:r>
                </a:p>
                <a:p>
                  <a:pPr algn="ctr"/>
                  <a:r>
                    <a:rPr lang="es-ES" sz="2800" b="1" dirty="0">
                      <a:ln>
                        <a:solidFill>
                          <a:srgbClr val="FF0000"/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ASAMBLEA + CERCA!!</a:t>
                  </a:r>
                  <a:endParaRPr lang="es-CO" sz="2800" b="1" dirty="0">
                    <a:ln>
                      <a:solidFill>
                        <a:srgbClr val="FF0000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" name="Elipse 5">
                  <a:extLst>
                    <a:ext uri="{FF2B5EF4-FFF2-40B4-BE49-F238E27FC236}">
                      <a16:creationId xmlns:a16="http://schemas.microsoft.com/office/drawing/2014/main" id="{02F34705-78B6-43BE-AB95-3B13C3EB44B8}"/>
                    </a:ext>
                  </a:extLst>
                </p:cNvPr>
                <p:cNvSpPr/>
                <p:nvPr/>
              </p:nvSpPr>
              <p:spPr>
                <a:xfrm>
                  <a:off x="236674" y="5220777"/>
                  <a:ext cx="906896" cy="8695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7" name="Google Shape;688;p38">
                  <a:extLst>
                    <a:ext uri="{FF2B5EF4-FFF2-40B4-BE49-F238E27FC236}">
                      <a16:creationId xmlns:a16="http://schemas.microsoft.com/office/drawing/2014/main" id="{8EF0BD2B-AFD4-456D-B6F0-7C845D0239BA}"/>
                    </a:ext>
                  </a:extLst>
                </p:cNvPr>
                <p:cNvSpPr/>
                <p:nvPr/>
              </p:nvSpPr>
              <p:spPr>
                <a:xfrm>
                  <a:off x="703585" y="5246173"/>
                  <a:ext cx="249256" cy="21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16" h="16072" extrusionOk="0">
                      <a:moveTo>
                        <a:pt x="9208" y="1"/>
                      </a:moveTo>
                      <a:lnTo>
                        <a:pt x="1" y="8866"/>
                      </a:lnTo>
                      <a:lnTo>
                        <a:pt x="2882" y="8866"/>
                      </a:lnTo>
                      <a:lnTo>
                        <a:pt x="2882" y="15290"/>
                      </a:lnTo>
                      <a:lnTo>
                        <a:pt x="2907" y="15461"/>
                      </a:lnTo>
                      <a:lnTo>
                        <a:pt x="2956" y="15607"/>
                      </a:lnTo>
                      <a:lnTo>
                        <a:pt x="3029" y="15729"/>
                      </a:lnTo>
                      <a:lnTo>
                        <a:pt x="3102" y="15851"/>
                      </a:lnTo>
                      <a:lnTo>
                        <a:pt x="3224" y="15949"/>
                      </a:lnTo>
                      <a:lnTo>
                        <a:pt x="3371" y="16022"/>
                      </a:lnTo>
                      <a:lnTo>
                        <a:pt x="3517" y="16071"/>
                      </a:lnTo>
                      <a:lnTo>
                        <a:pt x="7425" y="16071"/>
                      </a:lnTo>
                      <a:lnTo>
                        <a:pt x="7425" y="13458"/>
                      </a:lnTo>
                      <a:lnTo>
                        <a:pt x="7450" y="13165"/>
                      </a:lnTo>
                      <a:lnTo>
                        <a:pt x="7547" y="12896"/>
                      </a:lnTo>
                      <a:lnTo>
                        <a:pt x="7669" y="12652"/>
                      </a:lnTo>
                      <a:lnTo>
                        <a:pt x="7840" y="12457"/>
                      </a:lnTo>
                      <a:lnTo>
                        <a:pt x="8060" y="12286"/>
                      </a:lnTo>
                      <a:lnTo>
                        <a:pt x="8280" y="12164"/>
                      </a:lnTo>
                      <a:lnTo>
                        <a:pt x="8549" y="12066"/>
                      </a:lnTo>
                      <a:lnTo>
                        <a:pt x="8842" y="12041"/>
                      </a:lnTo>
                      <a:lnTo>
                        <a:pt x="9574" y="12041"/>
                      </a:lnTo>
                      <a:lnTo>
                        <a:pt x="9867" y="12066"/>
                      </a:lnTo>
                      <a:lnTo>
                        <a:pt x="10136" y="12164"/>
                      </a:lnTo>
                      <a:lnTo>
                        <a:pt x="10356" y="12286"/>
                      </a:lnTo>
                      <a:lnTo>
                        <a:pt x="10576" y="12457"/>
                      </a:lnTo>
                      <a:lnTo>
                        <a:pt x="10747" y="12652"/>
                      </a:lnTo>
                      <a:lnTo>
                        <a:pt x="10869" y="12896"/>
                      </a:lnTo>
                      <a:lnTo>
                        <a:pt x="10967" y="13165"/>
                      </a:lnTo>
                      <a:lnTo>
                        <a:pt x="10991" y="13458"/>
                      </a:lnTo>
                      <a:lnTo>
                        <a:pt x="10991" y="16071"/>
                      </a:lnTo>
                      <a:lnTo>
                        <a:pt x="14899" y="16071"/>
                      </a:lnTo>
                      <a:lnTo>
                        <a:pt x="15045" y="16022"/>
                      </a:lnTo>
                      <a:lnTo>
                        <a:pt x="15192" y="15949"/>
                      </a:lnTo>
                      <a:lnTo>
                        <a:pt x="15314" y="15851"/>
                      </a:lnTo>
                      <a:lnTo>
                        <a:pt x="15387" y="15729"/>
                      </a:lnTo>
                      <a:lnTo>
                        <a:pt x="15460" y="15607"/>
                      </a:lnTo>
                      <a:lnTo>
                        <a:pt x="15509" y="15461"/>
                      </a:lnTo>
                      <a:lnTo>
                        <a:pt x="15534" y="15290"/>
                      </a:lnTo>
                      <a:lnTo>
                        <a:pt x="15534" y="8866"/>
                      </a:lnTo>
                      <a:lnTo>
                        <a:pt x="18416" y="8866"/>
                      </a:lnTo>
                      <a:lnTo>
                        <a:pt x="920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rgbClr val="FF0000"/>
                  </a:solidFill>
                </a:ln>
              </p:spPr>
              <p:txBody>
                <a:bodyPr spcFirstLastPara="1" wrap="square" lIns="121897" tIns="121897" rIns="121897" bIns="121897" anchor="ctr" anchorCtr="0">
                  <a:noAutofit/>
                </a:bodyPr>
                <a:lstStyle/>
                <a:p>
                  <a:endParaRPr>
                    <a:solidFill>
                      <a:schemeClr val="dk1"/>
                    </a:solidFill>
                  </a:endParaRPr>
                </a:p>
              </p:txBody>
            </p:sp>
            <p:grpSp>
              <p:nvGrpSpPr>
                <p:cNvPr id="8" name="Google Shape;787;p38">
                  <a:extLst>
                    <a:ext uri="{FF2B5EF4-FFF2-40B4-BE49-F238E27FC236}">
                      <a16:creationId xmlns:a16="http://schemas.microsoft.com/office/drawing/2014/main" id="{D86A9E58-114B-4A29-A970-615AD9A22B41}"/>
                    </a:ext>
                  </a:extLst>
                </p:cNvPr>
                <p:cNvGrpSpPr/>
                <p:nvPr/>
              </p:nvGrpSpPr>
              <p:grpSpPr>
                <a:xfrm>
                  <a:off x="538568" y="5233129"/>
                  <a:ext cx="150143" cy="209342"/>
                  <a:chOff x="3469353" y="2012835"/>
                  <a:chExt cx="193061" cy="398605"/>
                </a:xfrm>
              </p:grpSpPr>
              <p:sp>
                <p:nvSpPr>
                  <p:cNvPr id="11" name="Google Shape;788;p38">
                    <a:extLst>
                      <a:ext uri="{FF2B5EF4-FFF2-40B4-BE49-F238E27FC236}">
                        <a16:creationId xmlns:a16="http://schemas.microsoft.com/office/drawing/2014/main" id="{F58101D4-F4F1-4B46-A462-DEF8A3CE47F7}"/>
                      </a:ext>
                    </a:extLst>
                  </p:cNvPr>
                  <p:cNvSpPr/>
                  <p:nvPr/>
                </p:nvSpPr>
                <p:spPr>
                  <a:xfrm>
                    <a:off x="3469353" y="2129522"/>
                    <a:ext cx="193061" cy="2819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58" h="16121" extrusionOk="0">
                        <a:moveTo>
                          <a:pt x="3249" y="1"/>
                        </a:moveTo>
                        <a:lnTo>
                          <a:pt x="3004" y="50"/>
                        </a:lnTo>
                        <a:lnTo>
                          <a:pt x="2785" y="99"/>
                        </a:lnTo>
                        <a:lnTo>
                          <a:pt x="2565" y="172"/>
                        </a:lnTo>
                        <a:lnTo>
                          <a:pt x="2369" y="269"/>
                        </a:lnTo>
                        <a:lnTo>
                          <a:pt x="2174" y="367"/>
                        </a:lnTo>
                        <a:lnTo>
                          <a:pt x="1979" y="465"/>
                        </a:lnTo>
                        <a:lnTo>
                          <a:pt x="1808" y="587"/>
                        </a:lnTo>
                        <a:lnTo>
                          <a:pt x="1637" y="734"/>
                        </a:lnTo>
                        <a:lnTo>
                          <a:pt x="1490" y="880"/>
                        </a:lnTo>
                        <a:lnTo>
                          <a:pt x="1344" y="1027"/>
                        </a:lnTo>
                        <a:lnTo>
                          <a:pt x="1075" y="1369"/>
                        </a:lnTo>
                        <a:lnTo>
                          <a:pt x="855" y="1784"/>
                        </a:lnTo>
                        <a:lnTo>
                          <a:pt x="660" y="2199"/>
                        </a:lnTo>
                        <a:lnTo>
                          <a:pt x="489" y="2687"/>
                        </a:lnTo>
                        <a:lnTo>
                          <a:pt x="342" y="3176"/>
                        </a:lnTo>
                        <a:lnTo>
                          <a:pt x="245" y="3738"/>
                        </a:lnTo>
                        <a:lnTo>
                          <a:pt x="147" y="4299"/>
                        </a:lnTo>
                        <a:lnTo>
                          <a:pt x="74" y="4910"/>
                        </a:lnTo>
                        <a:lnTo>
                          <a:pt x="49" y="5545"/>
                        </a:lnTo>
                        <a:lnTo>
                          <a:pt x="25" y="6204"/>
                        </a:lnTo>
                        <a:lnTo>
                          <a:pt x="0" y="6888"/>
                        </a:lnTo>
                        <a:lnTo>
                          <a:pt x="25" y="7035"/>
                        </a:lnTo>
                        <a:lnTo>
                          <a:pt x="49" y="7181"/>
                        </a:lnTo>
                        <a:lnTo>
                          <a:pt x="98" y="7328"/>
                        </a:lnTo>
                        <a:lnTo>
                          <a:pt x="171" y="7425"/>
                        </a:lnTo>
                        <a:lnTo>
                          <a:pt x="269" y="7523"/>
                        </a:lnTo>
                        <a:lnTo>
                          <a:pt x="391" y="7596"/>
                        </a:lnTo>
                        <a:lnTo>
                          <a:pt x="513" y="7645"/>
                        </a:lnTo>
                        <a:lnTo>
                          <a:pt x="660" y="7670"/>
                        </a:lnTo>
                        <a:lnTo>
                          <a:pt x="806" y="7645"/>
                        </a:lnTo>
                        <a:lnTo>
                          <a:pt x="928" y="7596"/>
                        </a:lnTo>
                        <a:lnTo>
                          <a:pt x="1051" y="7523"/>
                        </a:lnTo>
                        <a:lnTo>
                          <a:pt x="1148" y="7425"/>
                        </a:lnTo>
                        <a:lnTo>
                          <a:pt x="1222" y="7328"/>
                        </a:lnTo>
                        <a:lnTo>
                          <a:pt x="1270" y="7181"/>
                        </a:lnTo>
                        <a:lnTo>
                          <a:pt x="1295" y="7035"/>
                        </a:lnTo>
                        <a:lnTo>
                          <a:pt x="1319" y="6888"/>
                        </a:lnTo>
                        <a:lnTo>
                          <a:pt x="1344" y="6278"/>
                        </a:lnTo>
                        <a:lnTo>
                          <a:pt x="1417" y="5569"/>
                        </a:lnTo>
                        <a:lnTo>
                          <a:pt x="1515" y="4861"/>
                        </a:lnTo>
                        <a:lnTo>
                          <a:pt x="1637" y="4153"/>
                        </a:lnTo>
                        <a:lnTo>
                          <a:pt x="1759" y="3542"/>
                        </a:lnTo>
                        <a:lnTo>
                          <a:pt x="1881" y="3029"/>
                        </a:lnTo>
                        <a:lnTo>
                          <a:pt x="2003" y="2687"/>
                        </a:lnTo>
                        <a:lnTo>
                          <a:pt x="2052" y="2614"/>
                        </a:lnTo>
                        <a:lnTo>
                          <a:pt x="2101" y="2590"/>
                        </a:lnTo>
                        <a:lnTo>
                          <a:pt x="2101" y="2639"/>
                        </a:lnTo>
                        <a:lnTo>
                          <a:pt x="2125" y="2736"/>
                        </a:lnTo>
                        <a:lnTo>
                          <a:pt x="2125" y="3151"/>
                        </a:lnTo>
                        <a:lnTo>
                          <a:pt x="2076" y="4568"/>
                        </a:lnTo>
                        <a:lnTo>
                          <a:pt x="1954" y="6595"/>
                        </a:lnTo>
                        <a:lnTo>
                          <a:pt x="1832" y="8866"/>
                        </a:lnTo>
                        <a:lnTo>
                          <a:pt x="1539" y="13165"/>
                        </a:lnTo>
                        <a:lnTo>
                          <a:pt x="1392" y="15119"/>
                        </a:lnTo>
                        <a:lnTo>
                          <a:pt x="1392" y="15290"/>
                        </a:lnTo>
                        <a:lnTo>
                          <a:pt x="1417" y="15461"/>
                        </a:lnTo>
                        <a:lnTo>
                          <a:pt x="1466" y="15607"/>
                        </a:lnTo>
                        <a:lnTo>
                          <a:pt x="1563" y="15754"/>
                        </a:lnTo>
                        <a:lnTo>
                          <a:pt x="1661" y="15900"/>
                        </a:lnTo>
                        <a:lnTo>
                          <a:pt x="1783" y="15998"/>
                        </a:lnTo>
                        <a:lnTo>
                          <a:pt x="1930" y="16071"/>
                        </a:lnTo>
                        <a:lnTo>
                          <a:pt x="2101" y="16120"/>
                        </a:lnTo>
                        <a:lnTo>
                          <a:pt x="2394" y="16120"/>
                        </a:lnTo>
                        <a:lnTo>
                          <a:pt x="2516" y="16071"/>
                        </a:lnTo>
                        <a:lnTo>
                          <a:pt x="2662" y="15998"/>
                        </a:lnTo>
                        <a:lnTo>
                          <a:pt x="2785" y="15925"/>
                        </a:lnTo>
                        <a:lnTo>
                          <a:pt x="2882" y="15803"/>
                        </a:lnTo>
                        <a:lnTo>
                          <a:pt x="2956" y="15680"/>
                        </a:lnTo>
                        <a:lnTo>
                          <a:pt x="3029" y="15534"/>
                        </a:lnTo>
                        <a:lnTo>
                          <a:pt x="3053" y="15387"/>
                        </a:lnTo>
                        <a:lnTo>
                          <a:pt x="3713" y="8549"/>
                        </a:lnTo>
                        <a:lnTo>
                          <a:pt x="3737" y="8476"/>
                        </a:lnTo>
                        <a:lnTo>
                          <a:pt x="3786" y="8354"/>
                        </a:lnTo>
                        <a:lnTo>
                          <a:pt x="3835" y="8305"/>
                        </a:lnTo>
                        <a:lnTo>
                          <a:pt x="3884" y="8231"/>
                        </a:lnTo>
                        <a:lnTo>
                          <a:pt x="3981" y="8207"/>
                        </a:lnTo>
                        <a:lnTo>
                          <a:pt x="4079" y="8183"/>
                        </a:lnTo>
                        <a:lnTo>
                          <a:pt x="4177" y="8207"/>
                        </a:lnTo>
                        <a:lnTo>
                          <a:pt x="4274" y="8231"/>
                        </a:lnTo>
                        <a:lnTo>
                          <a:pt x="4323" y="8305"/>
                        </a:lnTo>
                        <a:lnTo>
                          <a:pt x="4372" y="8354"/>
                        </a:lnTo>
                        <a:lnTo>
                          <a:pt x="4421" y="8476"/>
                        </a:lnTo>
                        <a:lnTo>
                          <a:pt x="4445" y="8549"/>
                        </a:lnTo>
                        <a:lnTo>
                          <a:pt x="5105" y="15387"/>
                        </a:lnTo>
                        <a:lnTo>
                          <a:pt x="5129" y="15534"/>
                        </a:lnTo>
                        <a:lnTo>
                          <a:pt x="5202" y="15680"/>
                        </a:lnTo>
                        <a:lnTo>
                          <a:pt x="5276" y="15803"/>
                        </a:lnTo>
                        <a:lnTo>
                          <a:pt x="5373" y="15925"/>
                        </a:lnTo>
                        <a:lnTo>
                          <a:pt x="5496" y="15998"/>
                        </a:lnTo>
                        <a:lnTo>
                          <a:pt x="5642" y="16071"/>
                        </a:lnTo>
                        <a:lnTo>
                          <a:pt x="5764" y="16120"/>
                        </a:lnTo>
                        <a:lnTo>
                          <a:pt x="6057" y="16120"/>
                        </a:lnTo>
                        <a:lnTo>
                          <a:pt x="6228" y="16071"/>
                        </a:lnTo>
                        <a:lnTo>
                          <a:pt x="6375" y="15998"/>
                        </a:lnTo>
                        <a:lnTo>
                          <a:pt x="6497" y="15900"/>
                        </a:lnTo>
                        <a:lnTo>
                          <a:pt x="6595" y="15754"/>
                        </a:lnTo>
                        <a:lnTo>
                          <a:pt x="6692" y="15607"/>
                        </a:lnTo>
                        <a:lnTo>
                          <a:pt x="6741" y="15461"/>
                        </a:lnTo>
                        <a:lnTo>
                          <a:pt x="6766" y="15290"/>
                        </a:lnTo>
                        <a:lnTo>
                          <a:pt x="6766" y="15119"/>
                        </a:lnTo>
                        <a:lnTo>
                          <a:pt x="6619" y="13165"/>
                        </a:lnTo>
                        <a:lnTo>
                          <a:pt x="6350" y="8915"/>
                        </a:lnTo>
                        <a:lnTo>
                          <a:pt x="6204" y="6619"/>
                        </a:lnTo>
                        <a:lnTo>
                          <a:pt x="6106" y="4617"/>
                        </a:lnTo>
                        <a:lnTo>
                          <a:pt x="6057" y="3176"/>
                        </a:lnTo>
                        <a:lnTo>
                          <a:pt x="6057" y="2761"/>
                        </a:lnTo>
                        <a:lnTo>
                          <a:pt x="6057" y="2590"/>
                        </a:lnTo>
                        <a:lnTo>
                          <a:pt x="6106" y="2590"/>
                        </a:lnTo>
                        <a:lnTo>
                          <a:pt x="6155" y="2687"/>
                        </a:lnTo>
                        <a:lnTo>
                          <a:pt x="6253" y="3005"/>
                        </a:lnTo>
                        <a:lnTo>
                          <a:pt x="6399" y="3493"/>
                        </a:lnTo>
                        <a:lnTo>
                          <a:pt x="6521" y="4128"/>
                        </a:lnTo>
                        <a:lnTo>
                          <a:pt x="6643" y="4837"/>
                        </a:lnTo>
                        <a:lnTo>
                          <a:pt x="6741" y="5569"/>
                        </a:lnTo>
                        <a:lnTo>
                          <a:pt x="6814" y="6278"/>
                        </a:lnTo>
                        <a:lnTo>
                          <a:pt x="6839" y="6888"/>
                        </a:lnTo>
                        <a:lnTo>
                          <a:pt x="6863" y="7035"/>
                        </a:lnTo>
                        <a:lnTo>
                          <a:pt x="6888" y="7181"/>
                        </a:lnTo>
                        <a:lnTo>
                          <a:pt x="6936" y="7328"/>
                        </a:lnTo>
                        <a:lnTo>
                          <a:pt x="7010" y="7425"/>
                        </a:lnTo>
                        <a:lnTo>
                          <a:pt x="7107" y="7523"/>
                        </a:lnTo>
                        <a:lnTo>
                          <a:pt x="7230" y="7596"/>
                        </a:lnTo>
                        <a:lnTo>
                          <a:pt x="7352" y="7645"/>
                        </a:lnTo>
                        <a:lnTo>
                          <a:pt x="7498" y="7670"/>
                        </a:lnTo>
                        <a:lnTo>
                          <a:pt x="7645" y="7645"/>
                        </a:lnTo>
                        <a:lnTo>
                          <a:pt x="7767" y="7596"/>
                        </a:lnTo>
                        <a:lnTo>
                          <a:pt x="7889" y="7523"/>
                        </a:lnTo>
                        <a:lnTo>
                          <a:pt x="7987" y="7425"/>
                        </a:lnTo>
                        <a:lnTo>
                          <a:pt x="8060" y="7328"/>
                        </a:lnTo>
                        <a:lnTo>
                          <a:pt x="8109" y="7181"/>
                        </a:lnTo>
                        <a:lnTo>
                          <a:pt x="8133" y="7035"/>
                        </a:lnTo>
                        <a:lnTo>
                          <a:pt x="8158" y="6888"/>
                        </a:lnTo>
                        <a:lnTo>
                          <a:pt x="8133" y="5520"/>
                        </a:lnTo>
                        <a:lnTo>
                          <a:pt x="8109" y="4885"/>
                        </a:lnTo>
                        <a:lnTo>
                          <a:pt x="8060" y="4299"/>
                        </a:lnTo>
                        <a:lnTo>
                          <a:pt x="7987" y="3713"/>
                        </a:lnTo>
                        <a:lnTo>
                          <a:pt x="7889" y="3176"/>
                        </a:lnTo>
                        <a:lnTo>
                          <a:pt x="7767" y="2663"/>
                        </a:lnTo>
                        <a:lnTo>
                          <a:pt x="7620" y="2174"/>
                        </a:lnTo>
                        <a:lnTo>
                          <a:pt x="7425" y="1759"/>
                        </a:lnTo>
                        <a:lnTo>
                          <a:pt x="7205" y="1369"/>
                        </a:lnTo>
                        <a:lnTo>
                          <a:pt x="7083" y="1173"/>
                        </a:lnTo>
                        <a:lnTo>
                          <a:pt x="6936" y="1002"/>
                        </a:lnTo>
                        <a:lnTo>
                          <a:pt x="6790" y="856"/>
                        </a:lnTo>
                        <a:lnTo>
                          <a:pt x="6643" y="709"/>
                        </a:lnTo>
                        <a:lnTo>
                          <a:pt x="6472" y="563"/>
                        </a:lnTo>
                        <a:lnTo>
                          <a:pt x="6277" y="440"/>
                        </a:lnTo>
                        <a:lnTo>
                          <a:pt x="6082" y="343"/>
                        </a:lnTo>
                        <a:lnTo>
                          <a:pt x="5886" y="245"/>
                        </a:lnTo>
                        <a:lnTo>
                          <a:pt x="5666" y="172"/>
                        </a:lnTo>
                        <a:lnTo>
                          <a:pt x="5422" y="99"/>
                        </a:lnTo>
                        <a:lnTo>
                          <a:pt x="5178" y="50"/>
                        </a:lnTo>
                        <a:lnTo>
                          <a:pt x="4909" y="1"/>
                        </a:lnTo>
                        <a:lnTo>
                          <a:pt x="4714" y="74"/>
                        </a:lnTo>
                        <a:lnTo>
                          <a:pt x="4519" y="147"/>
                        </a:lnTo>
                        <a:lnTo>
                          <a:pt x="4299" y="196"/>
                        </a:lnTo>
                        <a:lnTo>
                          <a:pt x="3859" y="196"/>
                        </a:lnTo>
                        <a:lnTo>
                          <a:pt x="3664" y="147"/>
                        </a:lnTo>
                        <a:lnTo>
                          <a:pt x="3444" y="99"/>
                        </a:lnTo>
                        <a:lnTo>
                          <a:pt x="3249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rgbClr val="FF0000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12" name="Google Shape;789;p38">
                    <a:extLst>
                      <a:ext uri="{FF2B5EF4-FFF2-40B4-BE49-F238E27FC236}">
                        <a16:creationId xmlns:a16="http://schemas.microsoft.com/office/drawing/2014/main" id="{3456ACF9-871A-4519-A8AA-FDE8D99799CE}"/>
                      </a:ext>
                    </a:extLst>
                  </p:cNvPr>
                  <p:cNvSpPr/>
                  <p:nvPr/>
                </p:nvSpPr>
                <p:spPr>
                  <a:xfrm>
                    <a:off x="3508835" y="2012835"/>
                    <a:ext cx="85500" cy="9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0" h="3762" extrusionOk="0">
                        <a:moveTo>
                          <a:pt x="1539" y="0"/>
                        </a:moveTo>
                        <a:lnTo>
                          <a:pt x="1368" y="25"/>
                        </a:lnTo>
                        <a:lnTo>
                          <a:pt x="1197" y="49"/>
                        </a:lnTo>
                        <a:lnTo>
                          <a:pt x="1051" y="122"/>
                        </a:lnTo>
                        <a:lnTo>
                          <a:pt x="904" y="171"/>
                        </a:lnTo>
                        <a:lnTo>
                          <a:pt x="757" y="269"/>
                        </a:lnTo>
                        <a:lnTo>
                          <a:pt x="611" y="342"/>
                        </a:lnTo>
                        <a:lnTo>
                          <a:pt x="489" y="464"/>
                        </a:lnTo>
                        <a:lnTo>
                          <a:pt x="391" y="586"/>
                        </a:lnTo>
                        <a:lnTo>
                          <a:pt x="293" y="708"/>
                        </a:lnTo>
                        <a:lnTo>
                          <a:pt x="196" y="855"/>
                        </a:lnTo>
                        <a:lnTo>
                          <a:pt x="122" y="1002"/>
                        </a:lnTo>
                        <a:lnTo>
                          <a:pt x="74" y="1148"/>
                        </a:lnTo>
                        <a:lnTo>
                          <a:pt x="25" y="1319"/>
                        </a:lnTo>
                        <a:lnTo>
                          <a:pt x="0" y="1514"/>
                        </a:lnTo>
                        <a:lnTo>
                          <a:pt x="0" y="1710"/>
                        </a:lnTo>
                        <a:lnTo>
                          <a:pt x="0" y="1905"/>
                        </a:lnTo>
                        <a:lnTo>
                          <a:pt x="25" y="2101"/>
                        </a:lnTo>
                        <a:lnTo>
                          <a:pt x="74" y="2272"/>
                        </a:lnTo>
                        <a:lnTo>
                          <a:pt x="122" y="2467"/>
                        </a:lnTo>
                        <a:lnTo>
                          <a:pt x="196" y="2638"/>
                        </a:lnTo>
                        <a:lnTo>
                          <a:pt x="293" y="2809"/>
                        </a:lnTo>
                        <a:lnTo>
                          <a:pt x="391" y="2980"/>
                        </a:lnTo>
                        <a:lnTo>
                          <a:pt x="489" y="3126"/>
                        </a:lnTo>
                        <a:lnTo>
                          <a:pt x="611" y="3273"/>
                        </a:lnTo>
                        <a:lnTo>
                          <a:pt x="757" y="3395"/>
                        </a:lnTo>
                        <a:lnTo>
                          <a:pt x="904" y="3493"/>
                        </a:lnTo>
                        <a:lnTo>
                          <a:pt x="1051" y="3590"/>
                        </a:lnTo>
                        <a:lnTo>
                          <a:pt x="1197" y="3664"/>
                        </a:lnTo>
                        <a:lnTo>
                          <a:pt x="1368" y="3713"/>
                        </a:lnTo>
                        <a:lnTo>
                          <a:pt x="1539" y="3761"/>
                        </a:lnTo>
                        <a:lnTo>
                          <a:pt x="1881" y="3761"/>
                        </a:lnTo>
                        <a:lnTo>
                          <a:pt x="2052" y="3713"/>
                        </a:lnTo>
                        <a:lnTo>
                          <a:pt x="2223" y="3664"/>
                        </a:lnTo>
                        <a:lnTo>
                          <a:pt x="2369" y="3590"/>
                        </a:lnTo>
                        <a:lnTo>
                          <a:pt x="2516" y="3493"/>
                        </a:lnTo>
                        <a:lnTo>
                          <a:pt x="2662" y="3395"/>
                        </a:lnTo>
                        <a:lnTo>
                          <a:pt x="2809" y="3273"/>
                        </a:lnTo>
                        <a:lnTo>
                          <a:pt x="2931" y="3126"/>
                        </a:lnTo>
                        <a:lnTo>
                          <a:pt x="3029" y="2980"/>
                        </a:lnTo>
                        <a:lnTo>
                          <a:pt x="3127" y="2809"/>
                        </a:lnTo>
                        <a:lnTo>
                          <a:pt x="3224" y="2638"/>
                        </a:lnTo>
                        <a:lnTo>
                          <a:pt x="3297" y="2467"/>
                        </a:lnTo>
                        <a:lnTo>
                          <a:pt x="3346" y="2272"/>
                        </a:lnTo>
                        <a:lnTo>
                          <a:pt x="3395" y="2101"/>
                        </a:lnTo>
                        <a:lnTo>
                          <a:pt x="3420" y="1905"/>
                        </a:lnTo>
                        <a:lnTo>
                          <a:pt x="3420" y="1710"/>
                        </a:lnTo>
                        <a:lnTo>
                          <a:pt x="3420" y="1514"/>
                        </a:lnTo>
                        <a:lnTo>
                          <a:pt x="3395" y="1319"/>
                        </a:lnTo>
                        <a:lnTo>
                          <a:pt x="3346" y="1148"/>
                        </a:lnTo>
                        <a:lnTo>
                          <a:pt x="3297" y="1002"/>
                        </a:lnTo>
                        <a:lnTo>
                          <a:pt x="3224" y="855"/>
                        </a:lnTo>
                        <a:lnTo>
                          <a:pt x="3127" y="708"/>
                        </a:lnTo>
                        <a:lnTo>
                          <a:pt x="3029" y="586"/>
                        </a:lnTo>
                        <a:lnTo>
                          <a:pt x="2931" y="464"/>
                        </a:lnTo>
                        <a:lnTo>
                          <a:pt x="2809" y="342"/>
                        </a:lnTo>
                        <a:lnTo>
                          <a:pt x="2662" y="269"/>
                        </a:lnTo>
                        <a:lnTo>
                          <a:pt x="2516" y="171"/>
                        </a:lnTo>
                        <a:lnTo>
                          <a:pt x="2369" y="122"/>
                        </a:lnTo>
                        <a:lnTo>
                          <a:pt x="2223" y="49"/>
                        </a:lnTo>
                        <a:lnTo>
                          <a:pt x="2052" y="25"/>
                        </a:lnTo>
                        <a:lnTo>
                          <a:pt x="188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pic>
            <p:nvPicPr>
              <p:cNvPr id="64" name="Imagen 63">
                <a:extLst>
                  <a:ext uri="{FF2B5EF4-FFF2-40B4-BE49-F238E27FC236}">
                    <a16:creationId xmlns:a16="http://schemas.microsoft.com/office/drawing/2014/main" id="{6551F555-5F6B-419B-A268-F0B7A3D26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2" t="5355" r="3840" b="2481"/>
              <a:stretch/>
            </p:blipFill>
            <p:spPr>
              <a:xfrm>
                <a:off x="5455446" y="1196347"/>
                <a:ext cx="835892" cy="667683"/>
              </a:xfrm>
              <a:prstGeom prst="rect">
                <a:avLst/>
              </a:prstGeom>
            </p:spPr>
          </p:pic>
          <p:sp>
            <p:nvSpPr>
              <p:cNvPr id="65" name="Google Shape;788;p38">
                <a:extLst>
                  <a:ext uri="{FF2B5EF4-FFF2-40B4-BE49-F238E27FC236}">
                    <a16:creationId xmlns:a16="http://schemas.microsoft.com/office/drawing/2014/main" id="{67D86C62-58EE-435B-9B52-B4137415AD92}"/>
                  </a:ext>
                </a:extLst>
              </p:cNvPr>
              <p:cNvSpPr/>
              <p:nvPr/>
            </p:nvSpPr>
            <p:spPr>
              <a:xfrm>
                <a:off x="5428084" y="885511"/>
                <a:ext cx="190418" cy="341348"/>
              </a:xfrm>
              <a:custGeom>
                <a:avLst/>
                <a:gdLst/>
                <a:ahLst/>
                <a:cxnLst/>
                <a:rect l="l" t="t" r="r" b="b"/>
                <a:pathLst>
                  <a:path w="8158" h="16121" extrusionOk="0">
                    <a:moveTo>
                      <a:pt x="3249" y="1"/>
                    </a:moveTo>
                    <a:lnTo>
                      <a:pt x="3004" y="50"/>
                    </a:lnTo>
                    <a:lnTo>
                      <a:pt x="2785" y="99"/>
                    </a:lnTo>
                    <a:lnTo>
                      <a:pt x="2565" y="172"/>
                    </a:lnTo>
                    <a:lnTo>
                      <a:pt x="2369" y="269"/>
                    </a:lnTo>
                    <a:lnTo>
                      <a:pt x="2174" y="367"/>
                    </a:lnTo>
                    <a:lnTo>
                      <a:pt x="1979" y="465"/>
                    </a:lnTo>
                    <a:lnTo>
                      <a:pt x="1808" y="587"/>
                    </a:lnTo>
                    <a:lnTo>
                      <a:pt x="1637" y="734"/>
                    </a:lnTo>
                    <a:lnTo>
                      <a:pt x="1490" y="880"/>
                    </a:lnTo>
                    <a:lnTo>
                      <a:pt x="1344" y="1027"/>
                    </a:lnTo>
                    <a:lnTo>
                      <a:pt x="1075" y="1369"/>
                    </a:lnTo>
                    <a:lnTo>
                      <a:pt x="855" y="1784"/>
                    </a:lnTo>
                    <a:lnTo>
                      <a:pt x="660" y="2199"/>
                    </a:lnTo>
                    <a:lnTo>
                      <a:pt x="489" y="2687"/>
                    </a:lnTo>
                    <a:lnTo>
                      <a:pt x="342" y="3176"/>
                    </a:lnTo>
                    <a:lnTo>
                      <a:pt x="245" y="3738"/>
                    </a:lnTo>
                    <a:lnTo>
                      <a:pt x="147" y="4299"/>
                    </a:lnTo>
                    <a:lnTo>
                      <a:pt x="74" y="4910"/>
                    </a:lnTo>
                    <a:lnTo>
                      <a:pt x="49" y="5545"/>
                    </a:lnTo>
                    <a:lnTo>
                      <a:pt x="25" y="6204"/>
                    </a:lnTo>
                    <a:lnTo>
                      <a:pt x="0" y="6888"/>
                    </a:lnTo>
                    <a:lnTo>
                      <a:pt x="25" y="7035"/>
                    </a:lnTo>
                    <a:lnTo>
                      <a:pt x="49" y="7181"/>
                    </a:lnTo>
                    <a:lnTo>
                      <a:pt x="98" y="7328"/>
                    </a:lnTo>
                    <a:lnTo>
                      <a:pt x="171" y="7425"/>
                    </a:lnTo>
                    <a:lnTo>
                      <a:pt x="269" y="7523"/>
                    </a:lnTo>
                    <a:lnTo>
                      <a:pt x="391" y="7596"/>
                    </a:lnTo>
                    <a:lnTo>
                      <a:pt x="513" y="7645"/>
                    </a:lnTo>
                    <a:lnTo>
                      <a:pt x="660" y="7670"/>
                    </a:lnTo>
                    <a:lnTo>
                      <a:pt x="806" y="7645"/>
                    </a:lnTo>
                    <a:lnTo>
                      <a:pt x="928" y="7596"/>
                    </a:lnTo>
                    <a:lnTo>
                      <a:pt x="1051" y="7523"/>
                    </a:lnTo>
                    <a:lnTo>
                      <a:pt x="1148" y="7425"/>
                    </a:lnTo>
                    <a:lnTo>
                      <a:pt x="1222" y="7328"/>
                    </a:lnTo>
                    <a:lnTo>
                      <a:pt x="1270" y="7181"/>
                    </a:lnTo>
                    <a:lnTo>
                      <a:pt x="1295" y="7035"/>
                    </a:lnTo>
                    <a:lnTo>
                      <a:pt x="1319" y="6888"/>
                    </a:lnTo>
                    <a:lnTo>
                      <a:pt x="1344" y="6278"/>
                    </a:lnTo>
                    <a:lnTo>
                      <a:pt x="1417" y="5569"/>
                    </a:lnTo>
                    <a:lnTo>
                      <a:pt x="1515" y="4861"/>
                    </a:lnTo>
                    <a:lnTo>
                      <a:pt x="1637" y="4153"/>
                    </a:lnTo>
                    <a:lnTo>
                      <a:pt x="1759" y="3542"/>
                    </a:lnTo>
                    <a:lnTo>
                      <a:pt x="1881" y="3029"/>
                    </a:lnTo>
                    <a:lnTo>
                      <a:pt x="2003" y="2687"/>
                    </a:lnTo>
                    <a:lnTo>
                      <a:pt x="2052" y="2614"/>
                    </a:lnTo>
                    <a:lnTo>
                      <a:pt x="2101" y="2590"/>
                    </a:lnTo>
                    <a:lnTo>
                      <a:pt x="2101" y="2639"/>
                    </a:lnTo>
                    <a:lnTo>
                      <a:pt x="2125" y="2736"/>
                    </a:lnTo>
                    <a:lnTo>
                      <a:pt x="2125" y="3151"/>
                    </a:lnTo>
                    <a:lnTo>
                      <a:pt x="2076" y="4568"/>
                    </a:lnTo>
                    <a:lnTo>
                      <a:pt x="1954" y="6595"/>
                    </a:lnTo>
                    <a:lnTo>
                      <a:pt x="1832" y="8866"/>
                    </a:lnTo>
                    <a:lnTo>
                      <a:pt x="1539" y="13165"/>
                    </a:lnTo>
                    <a:lnTo>
                      <a:pt x="1392" y="15119"/>
                    </a:lnTo>
                    <a:lnTo>
                      <a:pt x="1392" y="15290"/>
                    </a:lnTo>
                    <a:lnTo>
                      <a:pt x="1417" y="15461"/>
                    </a:lnTo>
                    <a:lnTo>
                      <a:pt x="1466" y="15607"/>
                    </a:lnTo>
                    <a:lnTo>
                      <a:pt x="1563" y="15754"/>
                    </a:lnTo>
                    <a:lnTo>
                      <a:pt x="1661" y="15900"/>
                    </a:lnTo>
                    <a:lnTo>
                      <a:pt x="1783" y="15998"/>
                    </a:lnTo>
                    <a:lnTo>
                      <a:pt x="1930" y="16071"/>
                    </a:lnTo>
                    <a:lnTo>
                      <a:pt x="2101" y="16120"/>
                    </a:lnTo>
                    <a:lnTo>
                      <a:pt x="2394" y="16120"/>
                    </a:lnTo>
                    <a:lnTo>
                      <a:pt x="2516" y="16071"/>
                    </a:lnTo>
                    <a:lnTo>
                      <a:pt x="2662" y="15998"/>
                    </a:lnTo>
                    <a:lnTo>
                      <a:pt x="2785" y="15925"/>
                    </a:lnTo>
                    <a:lnTo>
                      <a:pt x="2882" y="15803"/>
                    </a:lnTo>
                    <a:lnTo>
                      <a:pt x="2956" y="15680"/>
                    </a:lnTo>
                    <a:lnTo>
                      <a:pt x="3029" y="15534"/>
                    </a:lnTo>
                    <a:lnTo>
                      <a:pt x="3053" y="15387"/>
                    </a:lnTo>
                    <a:lnTo>
                      <a:pt x="3713" y="8549"/>
                    </a:lnTo>
                    <a:lnTo>
                      <a:pt x="3737" y="8476"/>
                    </a:lnTo>
                    <a:lnTo>
                      <a:pt x="3786" y="8354"/>
                    </a:lnTo>
                    <a:lnTo>
                      <a:pt x="3835" y="8305"/>
                    </a:lnTo>
                    <a:lnTo>
                      <a:pt x="3884" y="8231"/>
                    </a:lnTo>
                    <a:lnTo>
                      <a:pt x="3981" y="8207"/>
                    </a:lnTo>
                    <a:lnTo>
                      <a:pt x="4079" y="8183"/>
                    </a:lnTo>
                    <a:lnTo>
                      <a:pt x="4177" y="8207"/>
                    </a:lnTo>
                    <a:lnTo>
                      <a:pt x="4274" y="8231"/>
                    </a:lnTo>
                    <a:lnTo>
                      <a:pt x="4323" y="8305"/>
                    </a:lnTo>
                    <a:lnTo>
                      <a:pt x="4372" y="8354"/>
                    </a:lnTo>
                    <a:lnTo>
                      <a:pt x="4421" y="8476"/>
                    </a:lnTo>
                    <a:lnTo>
                      <a:pt x="4445" y="8549"/>
                    </a:lnTo>
                    <a:lnTo>
                      <a:pt x="5105" y="15387"/>
                    </a:lnTo>
                    <a:lnTo>
                      <a:pt x="5129" y="15534"/>
                    </a:lnTo>
                    <a:lnTo>
                      <a:pt x="5202" y="15680"/>
                    </a:lnTo>
                    <a:lnTo>
                      <a:pt x="5276" y="15803"/>
                    </a:lnTo>
                    <a:lnTo>
                      <a:pt x="5373" y="15925"/>
                    </a:lnTo>
                    <a:lnTo>
                      <a:pt x="5496" y="15998"/>
                    </a:lnTo>
                    <a:lnTo>
                      <a:pt x="5642" y="16071"/>
                    </a:lnTo>
                    <a:lnTo>
                      <a:pt x="5764" y="16120"/>
                    </a:lnTo>
                    <a:lnTo>
                      <a:pt x="6057" y="16120"/>
                    </a:lnTo>
                    <a:lnTo>
                      <a:pt x="6228" y="16071"/>
                    </a:lnTo>
                    <a:lnTo>
                      <a:pt x="6375" y="15998"/>
                    </a:lnTo>
                    <a:lnTo>
                      <a:pt x="6497" y="15900"/>
                    </a:lnTo>
                    <a:lnTo>
                      <a:pt x="6595" y="15754"/>
                    </a:lnTo>
                    <a:lnTo>
                      <a:pt x="6692" y="15607"/>
                    </a:lnTo>
                    <a:lnTo>
                      <a:pt x="6741" y="15461"/>
                    </a:lnTo>
                    <a:lnTo>
                      <a:pt x="6766" y="15290"/>
                    </a:lnTo>
                    <a:lnTo>
                      <a:pt x="6766" y="15119"/>
                    </a:lnTo>
                    <a:lnTo>
                      <a:pt x="6619" y="13165"/>
                    </a:lnTo>
                    <a:lnTo>
                      <a:pt x="6350" y="8915"/>
                    </a:lnTo>
                    <a:lnTo>
                      <a:pt x="6204" y="6619"/>
                    </a:lnTo>
                    <a:lnTo>
                      <a:pt x="6106" y="4617"/>
                    </a:lnTo>
                    <a:lnTo>
                      <a:pt x="6057" y="3176"/>
                    </a:lnTo>
                    <a:lnTo>
                      <a:pt x="6057" y="2761"/>
                    </a:lnTo>
                    <a:lnTo>
                      <a:pt x="6057" y="2590"/>
                    </a:lnTo>
                    <a:lnTo>
                      <a:pt x="6106" y="2590"/>
                    </a:lnTo>
                    <a:lnTo>
                      <a:pt x="6155" y="2687"/>
                    </a:lnTo>
                    <a:lnTo>
                      <a:pt x="6253" y="3005"/>
                    </a:lnTo>
                    <a:lnTo>
                      <a:pt x="6399" y="3493"/>
                    </a:lnTo>
                    <a:lnTo>
                      <a:pt x="6521" y="4128"/>
                    </a:lnTo>
                    <a:lnTo>
                      <a:pt x="6643" y="4837"/>
                    </a:lnTo>
                    <a:lnTo>
                      <a:pt x="6741" y="5569"/>
                    </a:lnTo>
                    <a:lnTo>
                      <a:pt x="6814" y="6278"/>
                    </a:lnTo>
                    <a:lnTo>
                      <a:pt x="6839" y="6888"/>
                    </a:lnTo>
                    <a:lnTo>
                      <a:pt x="6863" y="7035"/>
                    </a:lnTo>
                    <a:lnTo>
                      <a:pt x="6888" y="7181"/>
                    </a:lnTo>
                    <a:lnTo>
                      <a:pt x="6936" y="7328"/>
                    </a:lnTo>
                    <a:lnTo>
                      <a:pt x="7010" y="7425"/>
                    </a:lnTo>
                    <a:lnTo>
                      <a:pt x="7107" y="7523"/>
                    </a:lnTo>
                    <a:lnTo>
                      <a:pt x="7230" y="7596"/>
                    </a:lnTo>
                    <a:lnTo>
                      <a:pt x="7352" y="7645"/>
                    </a:lnTo>
                    <a:lnTo>
                      <a:pt x="7498" y="7670"/>
                    </a:lnTo>
                    <a:lnTo>
                      <a:pt x="7645" y="7645"/>
                    </a:lnTo>
                    <a:lnTo>
                      <a:pt x="7767" y="7596"/>
                    </a:lnTo>
                    <a:lnTo>
                      <a:pt x="7889" y="7523"/>
                    </a:lnTo>
                    <a:lnTo>
                      <a:pt x="7987" y="7425"/>
                    </a:lnTo>
                    <a:lnTo>
                      <a:pt x="8060" y="7328"/>
                    </a:lnTo>
                    <a:lnTo>
                      <a:pt x="8109" y="7181"/>
                    </a:lnTo>
                    <a:lnTo>
                      <a:pt x="8133" y="7035"/>
                    </a:lnTo>
                    <a:lnTo>
                      <a:pt x="8158" y="6888"/>
                    </a:lnTo>
                    <a:lnTo>
                      <a:pt x="8133" y="5520"/>
                    </a:lnTo>
                    <a:lnTo>
                      <a:pt x="8109" y="4885"/>
                    </a:lnTo>
                    <a:lnTo>
                      <a:pt x="8060" y="4299"/>
                    </a:lnTo>
                    <a:lnTo>
                      <a:pt x="7987" y="3713"/>
                    </a:lnTo>
                    <a:lnTo>
                      <a:pt x="7889" y="3176"/>
                    </a:lnTo>
                    <a:lnTo>
                      <a:pt x="7767" y="2663"/>
                    </a:lnTo>
                    <a:lnTo>
                      <a:pt x="7620" y="2174"/>
                    </a:lnTo>
                    <a:lnTo>
                      <a:pt x="7425" y="1759"/>
                    </a:lnTo>
                    <a:lnTo>
                      <a:pt x="7205" y="1369"/>
                    </a:lnTo>
                    <a:lnTo>
                      <a:pt x="7083" y="1173"/>
                    </a:lnTo>
                    <a:lnTo>
                      <a:pt x="6936" y="1002"/>
                    </a:lnTo>
                    <a:lnTo>
                      <a:pt x="6790" y="856"/>
                    </a:lnTo>
                    <a:lnTo>
                      <a:pt x="6643" y="709"/>
                    </a:lnTo>
                    <a:lnTo>
                      <a:pt x="6472" y="563"/>
                    </a:lnTo>
                    <a:lnTo>
                      <a:pt x="6277" y="440"/>
                    </a:lnTo>
                    <a:lnTo>
                      <a:pt x="6082" y="343"/>
                    </a:lnTo>
                    <a:lnTo>
                      <a:pt x="5886" y="245"/>
                    </a:lnTo>
                    <a:lnTo>
                      <a:pt x="5666" y="172"/>
                    </a:lnTo>
                    <a:lnTo>
                      <a:pt x="5422" y="99"/>
                    </a:lnTo>
                    <a:lnTo>
                      <a:pt x="5178" y="50"/>
                    </a:lnTo>
                    <a:lnTo>
                      <a:pt x="4909" y="1"/>
                    </a:lnTo>
                    <a:lnTo>
                      <a:pt x="4714" y="74"/>
                    </a:lnTo>
                    <a:lnTo>
                      <a:pt x="4519" y="147"/>
                    </a:lnTo>
                    <a:lnTo>
                      <a:pt x="4299" y="196"/>
                    </a:lnTo>
                    <a:lnTo>
                      <a:pt x="3859" y="196"/>
                    </a:lnTo>
                    <a:lnTo>
                      <a:pt x="3664" y="147"/>
                    </a:lnTo>
                    <a:lnTo>
                      <a:pt x="3444" y="99"/>
                    </a:lnTo>
                    <a:lnTo>
                      <a:pt x="32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rgbClr val="FF0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66" name="Google Shape;789;p38">
                <a:extLst>
                  <a:ext uri="{FF2B5EF4-FFF2-40B4-BE49-F238E27FC236}">
                    <a16:creationId xmlns:a16="http://schemas.microsoft.com/office/drawing/2014/main" id="{1AA2492F-614A-4AE7-9771-DA47F234E1F4}"/>
                  </a:ext>
                </a:extLst>
              </p:cNvPr>
              <p:cNvSpPr/>
              <p:nvPr/>
            </p:nvSpPr>
            <p:spPr>
              <a:xfrm flipH="1" flipV="1">
                <a:off x="5486138" y="815664"/>
                <a:ext cx="71431" cy="66668"/>
              </a:xfrm>
              <a:custGeom>
                <a:avLst/>
                <a:gdLst/>
                <a:ahLst/>
                <a:cxnLst/>
                <a:rect l="l" t="t" r="r" b="b"/>
                <a:pathLst>
                  <a:path w="3420" h="3762" extrusionOk="0">
                    <a:moveTo>
                      <a:pt x="1539" y="0"/>
                    </a:moveTo>
                    <a:lnTo>
                      <a:pt x="1368" y="25"/>
                    </a:lnTo>
                    <a:lnTo>
                      <a:pt x="1197" y="49"/>
                    </a:lnTo>
                    <a:lnTo>
                      <a:pt x="1051" y="122"/>
                    </a:lnTo>
                    <a:lnTo>
                      <a:pt x="904" y="171"/>
                    </a:lnTo>
                    <a:lnTo>
                      <a:pt x="757" y="269"/>
                    </a:lnTo>
                    <a:lnTo>
                      <a:pt x="611" y="342"/>
                    </a:lnTo>
                    <a:lnTo>
                      <a:pt x="489" y="464"/>
                    </a:lnTo>
                    <a:lnTo>
                      <a:pt x="391" y="586"/>
                    </a:lnTo>
                    <a:lnTo>
                      <a:pt x="293" y="708"/>
                    </a:lnTo>
                    <a:lnTo>
                      <a:pt x="196" y="855"/>
                    </a:lnTo>
                    <a:lnTo>
                      <a:pt x="122" y="1002"/>
                    </a:lnTo>
                    <a:lnTo>
                      <a:pt x="74" y="1148"/>
                    </a:lnTo>
                    <a:lnTo>
                      <a:pt x="25" y="1319"/>
                    </a:lnTo>
                    <a:lnTo>
                      <a:pt x="0" y="1514"/>
                    </a:lnTo>
                    <a:lnTo>
                      <a:pt x="0" y="1710"/>
                    </a:lnTo>
                    <a:lnTo>
                      <a:pt x="0" y="1905"/>
                    </a:lnTo>
                    <a:lnTo>
                      <a:pt x="25" y="2101"/>
                    </a:lnTo>
                    <a:lnTo>
                      <a:pt x="74" y="2272"/>
                    </a:lnTo>
                    <a:lnTo>
                      <a:pt x="122" y="2467"/>
                    </a:lnTo>
                    <a:lnTo>
                      <a:pt x="196" y="2638"/>
                    </a:lnTo>
                    <a:lnTo>
                      <a:pt x="293" y="2809"/>
                    </a:lnTo>
                    <a:lnTo>
                      <a:pt x="391" y="2980"/>
                    </a:lnTo>
                    <a:lnTo>
                      <a:pt x="489" y="3126"/>
                    </a:lnTo>
                    <a:lnTo>
                      <a:pt x="611" y="3273"/>
                    </a:lnTo>
                    <a:lnTo>
                      <a:pt x="757" y="3395"/>
                    </a:lnTo>
                    <a:lnTo>
                      <a:pt x="904" y="3493"/>
                    </a:lnTo>
                    <a:lnTo>
                      <a:pt x="1051" y="3590"/>
                    </a:lnTo>
                    <a:lnTo>
                      <a:pt x="1197" y="3664"/>
                    </a:lnTo>
                    <a:lnTo>
                      <a:pt x="1368" y="3713"/>
                    </a:lnTo>
                    <a:lnTo>
                      <a:pt x="1539" y="3761"/>
                    </a:lnTo>
                    <a:lnTo>
                      <a:pt x="1881" y="3761"/>
                    </a:lnTo>
                    <a:lnTo>
                      <a:pt x="2052" y="3713"/>
                    </a:lnTo>
                    <a:lnTo>
                      <a:pt x="2223" y="3664"/>
                    </a:lnTo>
                    <a:lnTo>
                      <a:pt x="2369" y="3590"/>
                    </a:lnTo>
                    <a:lnTo>
                      <a:pt x="2516" y="3493"/>
                    </a:lnTo>
                    <a:lnTo>
                      <a:pt x="2662" y="3395"/>
                    </a:lnTo>
                    <a:lnTo>
                      <a:pt x="2809" y="3273"/>
                    </a:lnTo>
                    <a:lnTo>
                      <a:pt x="2931" y="3126"/>
                    </a:lnTo>
                    <a:lnTo>
                      <a:pt x="3029" y="2980"/>
                    </a:lnTo>
                    <a:lnTo>
                      <a:pt x="3127" y="2809"/>
                    </a:lnTo>
                    <a:lnTo>
                      <a:pt x="3224" y="2638"/>
                    </a:lnTo>
                    <a:lnTo>
                      <a:pt x="3297" y="2467"/>
                    </a:lnTo>
                    <a:lnTo>
                      <a:pt x="3346" y="2272"/>
                    </a:lnTo>
                    <a:lnTo>
                      <a:pt x="3395" y="2101"/>
                    </a:lnTo>
                    <a:lnTo>
                      <a:pt x="3420" y="1905"/>
                    </a:lnTo>
                    <a:lnTo>
                      <a:pt x="3420" y="1710"/>
                    </a:lnTo>
                    <a:lnTo>
                      <a:pt x="3420" y="1514"/>
                    </a:lnTo>
                    <a:lnTo>
                      <a:pt x="3395" y="1319"/>
                    </a:lnTo>
                    <a:lnTo>
                      <a:pt x="3346" y="1148"/>
                    </a:lnTo>
                    <a:lnTo>
                      <a:pt x="3297" y="1002"/>
                    </a:lnTo>
                    <a:lnTo>
                      <a:pt x="3224" y="855"/>
                    </a:lnTo>
                    <a:lnTo>
                      <a:pt x="3127" y="708"/>
                    </a:lnTo>
                    <a:lnTo>
                      <a:pt x="3029" y="586"/>
                    </a:lnTo>
                    <a:lnTo>
                      <a:pt x="2931" y="464"/>
                    </a:lnTo>
                    <a:lnTo>
                      <a:pt x="2809" y="342"/>
                    </a:lnTo>
                    <a:lnTo>
                      <a:pt x="2662" y="269"/>
                    </a:lnTo>
                    <a:lnTo>
                      <a:pt x="2516" y="171"/>
                    </a:lnTo>
                    <a:lnTo>
                      <a:pt x="2369" y="122"/>
                    </a:lnTo>
                    <a:lnTo>
                      <a:pt x="2223" y="49"/>
                    </a:lnTo>
                    <a:lnTo>
                      <a:pt x="2052" y="25"/>
                    </a:lnTo>
                    <a:lnTo>
                      <a:pt x="188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AB9FEAA9-3E15-4C8D-A2EA-65AB8D29B832}"/>
                </a:ext>
              </a:extLst>
            </p:cNvPr>
            <p:cNvSpPr txBox="1"/>
            <p:nvPr/>
          </p:nvSpPr>
          <p:spPr>
            <a:xfrm>
              <a:off x="5786408" y="1608106"/>
              <a:ext cx="555745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Plan comunicacional para informar a los Atlanticenses, sobre la gestión de la Asamblea </a:t>
              </a:r>
              <a:r>
                <a:rPr lang="es-E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Dptal</a:t>
              </a:r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  </a:t>
              </a:r>
              <a:r>
                <a:rPr lang="es-E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(MISIONAL)</a:t>
              </a:r>
              <a:endParaRPr lang="es-CO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51695DE-DF9F-435A-A0A7-F044A0746E5B}"/>
              </a:ext>
            </a:extLst>
          </p:cNvPr>
          <p:cNvGrpSpPr/>
          <p:nvPr/>
        </p:nvGrpSpPr>
        <p:grpSpPr>
          <a:xfrm>
            <a:off x="3985627" y="4869155"/>
            <a:ext cx="7424495" cy="1820731"/>
            <a:chOff x="3768052" y="4829946"/>
            <a:chExt cx="7424495" cy="1820731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2BBCF6A-9FE1-45A3-B20F-AB46BEE93416}"/>
                </a:ext>
              </a:extLst>
            </p:cNvPr>
            <p:cNvGrpSpPr/>
            <p:nvPr/>
          </p:nvGrpSpPr>
          <p:grpSpPr>
            <a:xfrm>
              <a:off x="3768052" y="4829946"/>
              <a:ext cx="6402294" cy="1295269"/>
              <a:chOff x="4698686" y="4833792"/>
              <a:chExt cx="6402294" cy="1295269"/>
            </a:xfrm>
          </p:grpSpPr>
          <p:grpSp>
            <p:nvGrpSpPr>
              <p:cNvPr id="53" name="Grupo 52">
                <a:extLst>
                  <a:ext uri="{FF2B5EF4-FFF2-40B4-BE49-F238E27FC236}">
                    <a16:creationId xmlns:a16="http://schemas.microsoft.com/office/drawing/2014/main" id="{2D0B8BE8-7427-4587-8FB2-D89D1CF3A3AA}"/>
                  </a:ext>
                </a:extLst>
              </p:cNvPr>
              <p:cNvGrpSpPr/>
              <p:nvPr/>
            </p:nvGrpSpPr>
            <p:grpSpPr>
              <a:xfrm>
                <a:off x="4698686" y="4833792"/>
                <a:ext cx="6402294" cy="1295269"/>
                <a:chOff x="234190" y="5227738"/>
                <a:chExt cx="4192645" cy="893437"/>
              </a:xfrm>
            </p:grpSpPr>
            <p:sp>
              <p:nvSpPr>
                <p:cNvPr id="54" name="Freeform: Shape 91">
                  <a:extLst>
                    <a:ext uri="{FF2B5EF4-FFF2-40B4-BE49-F238E27FC236}">
                      <a16:creationId xmlns:a16="http://schemas.microsoft.com/office/drawing/2014/main" id="{C0C236B6-93EB-4D6A-A635-506B659736F5}"/>
                    </a:ext>
                  </a:extLst>
                </p:cNvPr>
                <p:cNvSpPr/>
                <p:nvPr/>
              </p:nvSpPr>
              <p:spPr>
                <a:xfrm>
                  <a:off x="680385" y="5294842"/>
                  <a:ext cx="145773" cy="650567"/>
                </a:xfrm>
                <a:custGeom>
                  <a:avLst/>
                  <a:gdLst>
                    <a:gd name="connsiteX0" fmla="*/ 341947 w 333375"/>
                    <a:gd name="connsiteY0" fmla="*/ 873443 h 866775"/>
                    <a:gd name="connsiteX1" fmla="*/ 341947 w 333375"/>
                    <a:gd name="connsiteY1" fmla="*/ 143828 h 866775"/>
                    <a:gd name="connsiteX2" fmla="*/ 332422 w 333375"/>
                    <a:gd name="connsiteY2" fmla="*/ 141922 h 866775"/>
                    <a:gd name="connsiteX3" fmla="*/ 242888 w 333375"/>
                    <a:gd name="connsiteY3" fmla="*/ 141922 h 866775"/>
                    <a:gd name="connsiteX4" fmla="*/ 189548 w 333375"/>
                    <a:gd name="connsiteY4" fmla="*/ 89535 h 866775"/>
                    <a:gd name="connsiteX5" fmla="*/ 189548 w 333375"/>
                    <a:gd name="connsiteY5" fmla="*/ 0 h 866775"/>
                    <a:gd name="connsiteX6" fmla="*/ 152400 w 333375"/>
                    <a:gd name="connsiteY6" fmla="*/ 0 h 866775"/>
                    <a:gd name="connsiteX7" fmla="*/ 152400 w 333375"/>
                    <a:gd name="connsiteY7" fmla="*/ 141922 h 866775"/>
                    <a:gd name="connsiteX8" fmla="*/ 0 w 333375"/>
                    <a:gd name="connsiteY8" fmla="*/ 141922 h 866775"/>
                    <a:gd name="connsiteX9" fmla="*/ 0 w 333375"/>
                    <a:gd name="connsiteY9" fmla="*/ 874395 h 866775"/>
                    <a:gd name="connsiteX10" fmla="*/ 341947 w 333375"/>
                    <a:gd name="connsiteY10" fmla="*/ 874395 h 866775"/>
                    <a:gd name="connsiteX11" fmla="*/ 286703 w 333375"/>
                    <a:gd name="connsiteY11" fmla="*/ 693420 h 866775"/>
                    <a:gd name="connsiteX12" fmla="*/ 246698 w 333375"/>
                    <a:gd name="connsiteY12" fmla="*/ 693420 h 866775"/>
                    <a:gd name="connsiteX13" fmla="*/ 247650 w 333375"/>
                    <a:gd name="connsiteY13" fmla="*/ 584835 h 866775"/>
                    <a:gd name="connsiteX14" fmla="*/ 270510 w 333375"/>
                    <a:gd name="connsiteY14" fmla="*/ 576263 h 866775"/>
                    <a:gd name="connsiteX15" fmla="*/ 285750 w 333375"/>
                    <a:gd name="connsiteY15" fmla="*/ 588645 h 866775"/>
                    <a:gd name="connsiteX16" fmla="*/ 286703 w 333375"/>
                    <a:gd name="connsiteY16" fmla="*/ 693420 h 866775"/>
                    <a:gd name="connsiteX17" fmla="*/ 247650 w 333375"/>
                    <a:gd name="connsiteY17" fmla="*/ 529590 h 866775"/>
                    <a:gd name="connsiteX18" fmla="*/ 247650 w 333375"/>
                    <a:gd name="connsiteY18" fmla="*/ 415290 h 866775"/>
                    <a:gd name="connsiteX19" fmla="*/ 285750 w 333375"/>
                    <a:gd name="connsiteY19" fmla="*/ 415290 h 866775"/>
                    <a:gd name="connsiteX20" fmla="*/ 285750 w 333375"/>
                    <a:gd name="connsiteY20" fmla="*/ 529590 h 866775"/>
                    <a:gd name="connsiteX21" fmla="*/ 247650 w 333375"/>
                    <a:gd name="connsiteY21" fmla="*/ 529590 h 866775"/>
                    <a:gd name="connsiteX22" fmla="*/ 247650 w 333375"/>
                    <a:gd name="connsiteY22" fmla="*/ 261938 h 866775"/>
                    <a:gd name="connsiteX23" fmla="*/ 269558 w 333375"/>
                    <a:gd name="connsiteY23" fmla="*/ 251460 h 866775"/>
                    <a:gd name="connsiteX24" fmla="*/ 286703 w 333375"/>
                    <a:gd name="connsiteY24" fmla="*/ 264795 h 866775"/>
                    <a:gd name="connsiteX25" fmla="*/ 287655 w 333375"/>
                    <a:gd name="connsiteY25" fmla="*/ 369570 h 866775"/>
                    <a:gd name="connsiteX26" fmla="*/ 247650 w 333375"/>
                    <a:gd name="connsiteY26" fmla="*/ 369570 h 866775"/>
                    <a:gd name="connsiteX27" fmla="*/ 247650 w 333375"/>
                    <a:gd name="connsiteY27" fmla="*/ 261938 h 866775"/>
                    <a:gd name="connsiteX28" fmla="*/ 221933 w 333375"/>
                    <a:gd name="connsiteY28" fmla="*/ 693420 h 866775"/>
                    <a:gd name="connsiteX29" fmla="*/ 180023 w 333375"/>
                    <a:gd name="connsiteY29" fmla="*/ 693420 h 866775"/>
                    <a:gd name="connsiteX30" fmla="*/ 180975 w 333375"/>
                    <a:gd name="connsiteY30" fmla="*/ 584835 h 866775"/>
                    <a:gd name="connsiteX31" fmla="*/ 206692 w 333375"/>
                    <a:gd name="connsiteY31" fmla="*/ 576263 h 866775"/>
                    <a:gd name="connsiteX32" fmla="*/ 221933 w 333375"/>
                    <a:gd name="connsiteY32" fmla="*/ 589597 h 866775"/>
                    <a:gd name="connsiteX33" fmla="*/ 221933 w 333375"/>
                    <a:gd name="connsiteY33" fmla="*/ 693420 h 866775"/>
                    <a:gd name="connsiteX34" fmla="*/ 180023 w 333375"/>
                    <a:gd name="connsiteY34" fmla="*/ 260032 h 866775"/>
                    <a:gd name="connsiteX35" fmla="*/ 204788 w 333375"/>
                    <a:gd name="connsiteY35" fmla="*/ 250507 h 866775"/>
                    <a:gd name="connsiteX36" fmla="*/ 220027 w 333375"/>
                    <a:gd name="connsiteY36" fmla="*/ 262890 h 866775"/>
                    <a:gd name="connsiteX37" fmla="*/ 220980 w 333375"/>
                    <a:gd name="connsiteY37" fmla="*/ 367665 h 866775"/>
                    <a:gd name="connsiteX38" fmla="*/ 179070 w 333375"/>
                    <a:gd name="connsiteY38" fmla="*/ 367665 h 866775"/>
                    <a:gd name="connsiteX39" fmla="*/ 180023 w 333375"/>
                    <a:gd name="connsiteY39" fmla="*/ 260032 h 866775"/>
                    <a:gd name="connsiteX40" fmla="*/ 111442 w 333375"/>
                    <a:gd name="connsiteY40" fmla="*/ 416243 h 866775"/>
                    <a:gd name="connsiteX41" fmla="*/ 153352 w 333375"/>
                    <a:gd name="connsiteY41" fmla="*/ 416243 h 866775"/>
                    <a:gd name="connsiteX42" fmla="*/ 153352 w 333375"/>
                    <a:gd name="connsiteY42" fmla="*/ 529590 h 866775"/>
                    <a:gd name="connsiteX43" fmla="*/ 133350 w 333375"/>
                    <a:gd name="connsiteY43" fmla="*/ 531495 h 866775"/>
                    <a:gd name="connsiteX44" fmla="*/ 110490 w 333375"/>
                    <a:gd name="connsiteY44" fmla="*/ 510540 h 866775"/>
                    <a:gd name="connsiteX45" fmla="*/ 111442 w 333375"/>
                    <a:gd name="connsiteY45" fmla="*/ 416243 h 866775"/>
                    <a:gd name="connsiteX46" fmla="*/ 47625 w 333375"/>
                    <a:gd name="connsiteY46" fmla="*/ 252413 h 866775"/>
                    <a:gd name="connsiteX47" fmla="*/ 88583 w 333375"/>
                    <a:gd name="connsiteY47" fmla="*/ 284797 h 866775"/>
                    <a:gd name="connsiteX48" fmla="*/ 88583 w 333375"/>
                    <a:gd name="connsiteY48" fmla="*/ 334328 h 866775"/>
                    <a:gd name="connsiteX49" fmla="*/ 47625 w 333375"/>
                    <a:gd name="connsiteY49" fmla="*/ 367665 h 866775"/>
                    <a:gd name="connsiteX50" fmla="*/ 47625 w 333375"/>
                    <a:gd name="connsiteY50" fmla="*/ 252413 h 866775"/>
                    <a:gd name="connsiteX51" fmla="*/ 47625 w 333375"/>
                    <a:gd name="connsiteY51" fmla="*/ 415290 h 866775"/>
                    <a:gd name="connsiteX52" fmla="*/ 88583 w 333375"/>
                    <a:gd name="connsiteY52" fmla="*/ 415290 h 866775"/>
                    <a:gd name="connsiteX53" fmla="*/ 87630 w 333375"/>
                    <a:gd name="connsiteY53" fmla="*/ 519113 h 866775"/>
                    <a:gd name="connsiteX54" fmla="*/ 74295 w 333375"/>
                    <a:gd name="connsiteY54" fmla="*/ 529590 h 866775"/>
                    <a:gd name="connsiteX55" fmla="*/ 46673 w 333375"/>
                    <a:gd name="connsiteY55" fmla="*/ 530543 h 866775"/>
                    <a:gd name="connsiteX56" fmla="*/ 47625 w 333375"/>
                    <a:gd name="connsiteY56" fmla="*/ 415290 h 866775"/>
                    <a:gd name="connsiteX57" fmla="*/ 46673 w 333375"/>
                    <a:gd name="connsiteY57" fmla="*/ 579120 h 866775"/>
                    <a:gd name="connsiteX58" fmla="*/ 88583 w 333375"/>
                    <a:gd name="connsiteY58" fmla="*/ 606743 h 866775"/>
                    <a:gd name="connsiteX59" fmla="*/ 88583 w 333375"/>
                    <a:gd name="connsiteY59" fmla="*/ 661988 h 866775"/>
                    <a:gd name="connsiteX60" fmla="*/ 46673 w 333375"/>
                    <a:gd name="connsiteY60" fmla="*/ 692468 h 866775"/>
                    <a:gd name="connsiteX61" fmla="*/ 46673 w 333375"/>
                    <a:gd name="connsiteY61" fmla="*/ 579120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333375" h="866775">
                      <a:moveTo>
                        <a:pt x="341947" y="873443"/>
                      </a:moveTo>
                      <a:cubicBezTo>
                        <a:pt x="341947" y="628650"/>
                        <a:pt x="341947" y="385763"/>
                        <a:pt x="341947" y="143828"/>
                      </a:cubicBezTo>
                      <a:cubicBezTo>
                        <a:pt x="337185" y="142875"/>
                        <a:pt x="334328" y="141922"/>
                        <a:pt x="332422" y="141922"/>
                      </a:cubicBezTo>
                      <a:cubicBezTo>
                        <a:pt x="302895" y="141922"/>
                        <a:pt x="273367" y="141922"/>
                        <a:pt x="242888" y="141922"/>
                      </a:cubicBezTo>
                      <a:cubicBezTo>
                        <a:pt x="189548" y="141922"/>
                        <a:pt x="189548" y="141922"/>
                        <a:pt x="189548" y="89535"/>
                      </a:cubicBezTo>
                      <a:cubicBezTo>
                        <a:pt x="189548" y="60007"/>
                        <a:pt x="189548" y="30480"/>
                        <a:pt x="189548" y="0"/>
                      </a:cubicBezTo>
                      <a:cubicBezTo>
                        <a:pt x="176213" y="0"/>
                        <a:pt x="165735" y="0"/>
                        <a:pt x="152400" y="0"/>
                      </a:cubicBezTo>
                      <a:cubicBezTo>
                        <a:pt x="152400" y="47625"/>
                        <a:pt x="152400" y="93345"/>
                        <a:pt x="152400" y="141922"/>
                      </a:cubicBezTo>
                      <a:cubicBezTo>
                        <a:pt x="101917" y="141922"/>
                        <a:pt x="52388" y="141922"/>
                        <a:pt x="0" y="141922"/>
                      </a:cubicBezTo>
                      <a:cubicBezTo>
                        <a:pt x="0" y="387668"/>
                        <a:pt x="0" y="630555"/>
                        <a:pt x="0" y="874395"/>
                      </a:cubicBezTo>
                      <a:lnTo>
                        <a:pt x="341947" y="874395"/>
                      </a:lnTo>
                      <a:close/>
                      <a:moveTo>
                        <a:pt x="286703" y="693420"/>
                      </a:moveTo>
                      <a:cubicBezTo>
                        <a:pt x="272415" y="693420"/>
                        <a:pt x="260985" y="693420"/>
                        <a:pt x="246698" y="693420"/>
                      </a:cubicBezTo>
                      <a:cubicBezTo>
                        <a:pt x="246698" y="656272"/>
                        <a:pt x="245745" y="620078"/>
                        <a:pt x="247650" y="584835"/>
                      </a:cubicBezTo>
                      <a:cubicBezTo>
                        <a:pt x="247650" y="581025"/>
                        <a:pt x="262890" y="576263"/>
                        <a:pt x="270510" y="576263"/>
                      </a:cubicBezTo>
                      <a:cubicBezTo>
                        <a:pt x="276225" y="576263"/>
                        <a:pt x="285750" y="583882"/>
                        <a:pt x="285750" y="588645"/>
                      </a:cubicBezTo>
                      <a:cubicBezTo>
                        <a:pt x="287655" y="622935"/>
                        <a:pt x="286703" y="657225"/>
                        <a:pt x="286703" y="693420"/>
                      </a:cubicBezTo>
                      <a:close/>
                      <a:moveTo>
                        <a:pt x="247650" y="529590"/>
                      </a:moveTo>
                      <a:cubicBezTo>
                        <a:pt x="247650" y="490538"/>
                        <a:pt x="247650" y="453390"/>
                        <a:pt x="247650" y="415290"/>
                      </a:cubicBezTo>
                      <a:cubicBezTo>
                        <a:pt x="260985" y="415290"/>
                        <a:pt x="272415" y="415290"/>
                        <a:pt x="285750" y="415290"/>
                      </a:cubicBezTo>
                      <a:cubicBezTo>
                        <a:pt x="285750" y="453390"/>
                        <a:pt x="285750" y="491490"/>
                        <a:pt x="285750" y="529590"/>
                      </a:cubicBezTo>
                      <a:cubicBezTo>
                        <a:pt x="272415" y="529590"/>
                        <a:pt x="260985" y="529590"/>
                        <a:pt x="247650" y="529590"/>
                      </a:cubicBezTo>
                      <a:close/>
                      <a:moveTo>
                        <a:pt x="247650" y="261938"/>
                      </a:moveTo>
                      <a:cubicBezTo>
                        <a:pt x="247650" y="258128"/>
                        <a:pt x="261938" y="251460"/>
                        <a:pt x="269558" y="251460"/>
                      </a:cubicBezTo>
                      <a:cubicBezTo>
                        <a:pt x="275273" y="251460"/>
                        <a:pt x="286703" y="260032"/>
                        <a:pt x="286703" y="264795"/>
                      </a:cubicBezTo>
                      <a:cubicBezTo>
                        <a:pt x="288608" y="299085"/>
                        <a:pt x="287655" y="333375"/>
                        <a:pt x="287655" y="369570"/>
                      </a:cubicBezTo>
                      <a:cubicBezTo>
                        <a:pt x="273367" y="369570"/>
                        <a:pt x="261938" y="369570"/>
                        <a:pt x="247650" y="369570"/>
                      </a:cubicBezTo>
                      <a:cubicBezTo>
                        <a:pt x="246698" y="332422"/>
                        <a:pt x="245745" y="297180"/>
                        <a:pt x="247650" y="261938"/>
                      </a:cubicBezTo>
                      <a:close/>
                      <a:moveTo>
                        <a:pt x="221933" y="693420"/>
                      </a:moveTo>
                      <a:cubicBezTo>
                        <a:pt x="206692" y="693420"/>
                        <a:pt x="195263" y="693420"/>
                        <a:pt x="180023" y="693420"/>
                      </a:cubicBezTo>
                      <a:cubicBezTo>
                        <a:pt x="180023" y="656272"/>
                        <a:pt x="179070" y="620078"/>
                        <a:pt x="180975" y="584835"/>
                      </a:cubicBezTo>
                      <a:cubicBezTo>
                        <a:pt x="180975" y="581025"/>
                        <a:pt x="197167" y="576263"/>
                        <a:pt x="206692" y="576263"/>
                      </a:cubicBezTo>
                      <a:cubicBezTo>
                        <a:pt x="211455" y="576263"/>
                        <a:pt x="221933" y="584835"/>
                        <a:pt x="221933" y="589597"/>
                      </a:cubicBezTo>
                      <a:cubicBezTo>
                        <a:pt x="221933" y="622935"/>
                        <a:pt x="221933" y="657225"/>
                        <a:pt x="221933" y="693420"/>
                      </a:cubicBezTo>
                      <a:close/>
                      <a:moveTo>
                        <a:pt x="180023" y="260032"/>
                      </a:moveTo>
                      <a:cubicBezTo>
                        <a:pt x="180023" y="256222"/>
                        <a:pt x="196215" y="251460"/>
                        <a:pt x="204788" y="250507"/>
                      </a:cubicBezTo>
                      <a:cubicBezTo>
                        <a:pt x="210502" y="250507"/>
                        <a:pt x="220027" y="258128"/>
                        <a:pt x="220027" y="262890"/>
                      </a:cubicBezTo>
                      <a:cubicBezTo>
                        <a:pt x="220980" y="297180"/>
                        <a:pt x="220980" y="330518"/>
                        <a:pt x="220980" y="367665"/>
                      </a:cubicBezTo>
                      <a:cubicBezTo>
                        <a:pt x="205740" y="367665"/>
                        <a:pt x="194310" y="367665"/>
                        <a:pt x="179070" y="367665"/>
                      </a:cubicBezTo>
                      <a:cubicBezTo>
                        <a:pt x="179070" y="332422"/>
                        <a:pt x="178117" y="296228"/>
                        <a:pt x="180023" y="260032"/>
                      </a:cubicBezTo>
                      <a:close/>
                      <a:moveTo>
                        <a:pt x="111442" y="416243"/>
                      </a:moveTo>
                      <a:cubicBezTo>
                        <a:pt x="125730" y="416243"/>
                        <a:pt x="138113" y="416243"/>
                        <a:pt x="153352" y="416243"/>
                      </a:cubicBezTo>
                      <a:cubicBezTo>
                        <a:pt x="153352" y="454343"/>
                        <a:pt x="153352" y="491490"/>
                        <a:pt x="153352" y="529590"/>
                      </a:cubicBezTo>
                      <a:cubicBezTo>
                        <a:pt x="146685" y="530543"/>
                        <a:pt x="140017" y="530543"/>
                        <a:pt x="133350" y="531495"/>
                      </a:cubicBezTo>
                      <a:cubicBezTo>
                        <a:pt x="117158" y="533400"/>
                        <a:pt x="109538" y="528638"/>
                        <a:pt x="110490" y="510540"/>
                      </a:cubicBezTo>
                      <a:cubicBezTo>
                        <a:pt x="111442" y="479107"/>
                        <a:pt x="111442" y="448628"/>
                        <a:pt x="111442" y="416243"/>
                      </a:cubicBezTo>
                      <a:close/>
                      <a:moveTo>
                        <a:pt x="47625" y="252413"/>
                      </a:moveTo>
                      <a:cubicBezTo>
                        <a:pt x="88583" y="246697"/>
                        <a:pt x="88583" y="246697"/>
                        <a:pt x="88583" y="284797"/>
                      </a:cubicBezTo>
                      <a:cubicBezTo>
                        <a:pt x="88583" y="300990"/>
                        <a:pt x="88583" y="318135"/>
                        <a:pt x="88583" y="334328"/>
                      </a:cubicBezTo>
                      <a:cubicBezTo>
                        <a:pt x="88583" y="373380"/>
                        <a:pt x="88583" y="373380"/>
                        <a:pt x="47625" y="367665"/>
                      </a:cubicBezTo>
                      <a:cubicBezTo>
                        <a:pt x="47625" y="329565"/>
                        <a:pt x="47625" y="291465"/>
                        <a:pt x="47625" y="252413"/>
                      </a:cubicBezTo>
                      <a:close/>
                      <a:moveTo>
                        <a:pt x="47625" y="415290"/>
                      </a:moveTo>
                      <a:cubicBezTo>
                        <a:pt x="60960" y="415290"/>
                        <a:pt x="73342" y="415290"/>
                        <a:pt x="88583" y="415290"/>
                      </a:cubicBezTo>
                      <a:cubicBezTo>
                        <a:pt x="88583" y="450532"/>
                        <a:pt x="88583" y="484822"/>
                        <a:pt x="87630" y="519113"/>
                      </a:cubicBezTo>
                      <a:cubicBezTo>
                        <a:pt x="87630" y="522922"/>
                        <a:pt x="80010" y="528638"/>
                        <a:pt x="74295" y="529590"/>
                      </a:cubicBezTo>
                      <a:cubicBezTo>
                        <a:pt x="66675" y="531495"/>
                        <a:pt x="58102" y="530543"/>
                        <a:pt x="46673" y="530543"/>
                      </a:cubicBezTo>
                      <a:cubicBezTo>
                        <a:pt x="47625" y="491490"/>
                        <a:pt x="47625" y="454343"/>
                        <a:pt x="47625" y="415290"/>
                      </a:cubicBezTo>
                      <a:close/>
                      <a:moveTo>
                        <a:pt x="46673" y="579120"/>
                      </a:moveTo>
                      <a:cubicBezTo>
                        <a:pt x="82867" y="567690"/>
                        <a:pt x="88583" y="571500"/>
                        <a:pt x="88583" y="606743"/>
                      </a:cubicBezTo>
                      <a:cubicBezTo>
                        <a:pt x="88583" y="624840"/>
                        <a:pt x="88583" y="642938"/>
                        <a:pt x="88583" y="661988"/>
                      </a:cubicBezTo>
                      <a:cubicBezTo>
                        <a:pt x="88583" y="699135"/>
                        <a:pt x="88583" y="699135"/>
                        <a:pt x="46673" y="692468"/>
                      </a:cubicBezTo>
                      <a:cubicBezTo>
                        <a:pt x="46673" y="653415"/>
                        <a:pt x="46673" y="616268"/>
                        <a:pt x="46673" y="5791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Rectángulo: esquinas redondeadas 54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C816422B-CA22-4F89-9CC6-25B23E62348E}"/>
                    </a:ext>
                  </a:extLst>
                </p:cNvPr>
                <p:cNvSpPr/>
                <p:nvPr/>
              </p:nvSpPr>
              <p:spPr>
                <a:xfrm>
                  <a:off x="1071899" y="5376240"/>
                  <a:ext cx="3354936" cy="621922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</a:rPr>
                    <a:t>REINGENIERIA ADMINISTRATIVA DE ASAMBLEA </a:t>
                  </a:r>
                </a:p>
                <a:p>
                  <a:pPr algn="ctr"/>
                  <a:r>
                    <a:rPr lang="es-ES" sz="2800" b="1" dirty="0">
                      <a:ln>
                        <a:solidFill>
                          <a:srgbClr val="FF0000"/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EMPRESA:  ASAMBLEA DPTAL</a:t>
                  </a:r>
                  <a:endParaRPr lang="es-CO" sz="28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56" name="Elipse 55">
                  <a:extLst>
                    <a:ext uri="{FF2B5EF4-FFF2-40B4-BE49-F238E27FC236}">
                      <a16:creationId xmlns:a16="http://schemas.microsoft.com/office/drawing/2014/main" id="{B641455D-DFE7-45C4-B12B-EE982C28E380}"/>
                    </a:ext>
                  </a:extLst>
                </p:cNvPr>
                <p:cNvSpPr/>
                <p:nvPr/>
              </p:nvSpPr>
              <p:spPr>
                <a:xfrm>
                  <a:off x="234190" y="5227738"/>
                  <a:ext cx="909380" cy="893437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pic>
            <p:nvPicPr>
              <p:cNvPr id="74" name="Imagen 73">
                <a:extLst>
                  <a:ext uri="{FF2B5EF4-FFF2-40B4-BE49-F238E27FC236}">
                    <a16:creationId xmlns:a16="http://schemas.microsoft.com/office/drawing/2014/main" id="{A5AAC9BB-5407-4864-9C55-D0B8537942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0000"/>
                        </a14:imgEffect>
                        <a14:imgEffect>
                          <a14:saturation sat="40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04" t="10858" r="7239" b="19820"/>
              <a:stretch/>
            </p:blipFill>
            <p:spPr>
              <a:xfrm>
                <a:off x="4862282" y="4962393"/>
                <a:ext cx="1106130" cy="961825"/>
              </a:xfrm>
              <a:prstGeom prst="rect">
                <a:avLst/>
              </a:prstGeom>
            </p:spPr>
          </p:pic>
        </p:grp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E7322538-5FD6-4B7E-9F2F-AA543627DEE4}"/>
                </a:ext>
              </a:extLst>
            </p:cNvPr>
            <p:cNvSpPr txBox="1"/>
            <p:nvPr/>
          </p:nvSpPr>
          <p:spPr>
            <a:xfrm>
              <a:off x="4976845" y="6004346"/>
              <a:ext cx="62157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Manejo gerencial para modernizar la organización institucional de áreas  MISIONAL y APOYO de la Asamblea </a:t>
              </a:r>
              <a:r>
                <a:rPr lang="es-E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Dptal</a:t>
              </a:r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  </a:t>
              </a:r>
              <a:r>
                <a:rPr lang="es-E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(APOYO)</a:t>
              </a:r>
              <a:r>
                <a:rPr lang="es-ES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es-CO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4B11E7F-AFD8-4232-A0F1-16730783ACF8}"/>
              </a:ext>
            </a:extLst>
          </p:cNvPr>
          <p:cNvGrpSpPr/>
          <p:nvPr/>
        </p:nvGrpSpPr>
        <p:grpSpPr>
          <a:xfrm>
            <a:off x="4665283" y="2875558"/>
            <a:ext cx="7468133" cy="1947376"/>
            <a:chOff x="4579968" y="2813791"/>
            <a:chExt cx="7468133" cy="1947376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5AF632E3-C03A-45E5-BE70-EB0D7E210089}"/>
                </a:ext>
              </a:extLst>
            </p:cNvPr>
            <p:cNvGrpSpPr/>
            <p:nvPr/>
          </p:nvGrpSpPr>
          <p:grpSpPr>
            <a:xfrm>
              <a:off x="4579968" y="2813791"/>
              <a:ext cx="7468133" cy="1947376"/>
              <a:chOff x="4706904" y="2778203"/>
              <a:chExt cx="7468133" cy="1947376"/>
            </a:xfrm>
          </p:grpSpPr>
          <p:grpSp>
            <p:nvGrpSpPr>
              <p:cNvPr id="29" name="Grupo 28">
                <a:extLst>
                  <a:ext uri="{FF2B5EF4-FFF2-40B4-BE49-F238E27FC236}">
                    <a16:creationId xmlns:a16="http://schemas.microsoft.com/office/drawing/2014/main" id="{9982345C-3982-4BC3-8B75-0A0A03BEB2E2}"/>
                  </a:ext>
                </a:extLst>
              </p:cNvPr>
              <p:cNvGrpSpPr/>
              <p:nvPr/>
            </p:nvGrpSpPr>
            <p:grpSpPr>
              <a:xfrm>
                <a:off x="4706904" y="2778203"/>
                <a:ext cx="6316894" cy="1295266"/>
                <a:chOff x="293274" y="5212709"/>
                <a:chExt cx="4076860" cy="893437"/>
              </a:xfrm>
            </p:grpSpPr>
            <p:sp>
              <p:nvSpPr>
                <p:cNvPr id="31" name="Rectángulo: esquinas redondeadas 30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DE2E446F-F375-46CD-81F3-A6A48A7F2978}"/>
                    </a:ext>
                  </a:extLst>
                </p:cNvPr>
                <p:cNvSpPr/>
                <p:nvPr/>
              </p:nvSpPr>
              <p:spPr>
                <a:xfrm>
                  <a:off x="1071898" y="5321957"/>
                  <a:ext cx="3298236" cy="650474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</a:rPr>
                    <a:t>MEJORA LOGÍSTICA RECINTO DE ASAMBLEA</a:t>
                  </a:r>
                </a:p>
                <a:p>
                  <a:pPr algn="ctr"/>
                  <a:r>
                    <a:rPr lang="es-ES" sz="2800" b="1" dirty="0">
                      <a:ln>
                        <a:solidFill>
                          <a:srgbClr val="FF0000"/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LA DUMA IMPONENTE !!</a:t>
                  </a:r>
                  <a:endParaRPr lang="es-CO" sz="2800" b="1" dirty="0">
                    <a:ln>
                      <a:solidFill>
                        <a:srgbClr val="FF0000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2" name="Elipse 31">
                  <a:extLst>
                    <a:ext uri="{FF2B5EF4-FFF2-40B4-BE49-F238E27FC236}">
                      <a16:creationId xmlns:a16="http://schemas.microsoft.com/office/drawing/2014/main" id="{31493DAD-2F02-4F27-A9DE-F4175B12D9F7}"/>
                    </a:ext>
                  </a:extLst>
                </p:cNvPr>
                <p:cNvSpPr/>
                <p:nvPr/>
              </p:nvSpPr>
              <p:spPr>
                <a:xfrm>
                  <a:off x="293274" y="5212709"/>
                  <a:ext cx="872818" cy="893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dirty="0"/>
                </a:p>
              </p:txBody>
            </p:sp>
          </p:grp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7A077CDD-4A1A-4E34-B3CA-9ED091EC37AE}"/>
                  </a:ext>
                </a:extLst>
              </p:cNvPr>
              <p:cNvSpPr txBox="1"/>
              <p:nvPr/>
            </p:nvSpPr>
            <p:spPr>
              <a:xfrm>
                <a:off x="5655215" y="4079248"/>
                <a:ext cx="6519822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s-E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Mejoras locativas e insumos,  para facilitar la labor de los Diputados y Servidores públicos de la Asamblea </a:t>
                </a:r>
                <a:r>
                  <a:rPr lang="es-ES" b="1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Dptal</a:t>
                </a:r>
                <a:r>
                  <a:rPr lang="es-ES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  </a:t>
                </a:r>
                <a:r>
                  <a:rPr lang="es-ES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(APOYO)</a:t>
                </a:r>
                <a:endParaRPr lang="es-CO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70" name="Imagen 69">
              <a:extLst>
                <a:ext uri="{FF2B5EF4-FFF2-40B4-BE49-F238E27FC236}">
                  <a16:creationId xmlns:a16="http://schemas.microsoft.com/office/drawing/2014/main" id="{83A0D127-7B43-4C72-8C2D-0F23875BB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9524" y="2938476"/>
              <a:ext cx="1107328" cy="903854"/>
            </a:xfrm>
            <a:prstGeom prst="rect">
              <a:avLst/>
            </a:prstGeom>
          </p:spPr>
        </p:pic>
      </p:grpSp>
      <p:pic>
        <p:nvPicPr>
          <p:cNvPr id="37" name="Imagen 36">
            <a:extLst>
              <a:ext uri="{FF2B5EF4-FFF2-40B4-BE49-F238E27FC236}">
                <a16:creationId xmlns:a16="http://schemas.microsoft.com/office/drawing/2014/main" id="{B929DD85-DBEE-4E79-B661-CEBCA1F9920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35" t="12928" r="27065" b="15539"/>
          <a:stretch/>
        </p:blipFill>
        <p:spPr>
          <a:xfrm>
            <a:off x="695853" y="1957368"/>
            <a:ext cx="3143696" cy="27841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71629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D74FB7F6-1FE0-4EEB-AAF4-363370A0250B}"/>
              </a:ext>
            </a:extLst>
          </p:cNvPr>
          <p:cNvGrpSpPr/>
          <p:nvPr/>
        </p:nvGrpSpPr>
        <p:grpSpPr>
          <a:xfrm>
            <a:off x="4515452" y="900451"/>
            <a:ext cx="6781912" cy="1500649"/>
            <a:chOff x="4561949" y="476789"/>
            <a:chExt cx="6781912" cy="1500649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80FD8B58-11E5-4A0B-A16A-F5ECD0CCFED9}"/>
                </a:ext>
              </a:extLst>
            </p:cNvPr>
            <p:cNvGrpSpPr/>
            <p:nvPr/>
          </p:nvGrpSpPr>
          <p:grpSpPr>
            <a:xfrm>
              <a:off x="4561949" y="476789"/>
              <a:ext cx="6402297" cy="1260628"/>
              <a:chOff x="5193356" y="781485"/>
              <a:chExt cx="6402297" cy="1260628"/>
            </a:xfrm>
          </p:grpSpPr>
          <p:grpSp>
            <p:nvGrpSpPr>
              <p:cNvPr id="3" name="Grupo 2">
                <a:extLst>
                  <a:ext uri="{FF2B5EF4-FFF2-40B4-BE49-F238E27FC236}">
                    <a16:creationId xmlns:a16="http://schemas.microsoft.com/office/drawing/2014/main" id="{86A43291-ED37-4E71-B743-533D562FBC9F}"/>
                  </a:ext>
                </a:extLst>
              </p:cNvPr>
              <p:cNvGrpSpPr/>
              <p:nvPr/>
            </p:nvGrpSpPr>
            <p:grpSpPr>
              <a:xfrm>
                <a:off x="5193356" y="781485"/>
                <a:ext cx="6402297" cy="1260628"/>
                <a:chOff x="236674" y="5220777"/>
                <a:chExt cx="4306033" cy="869545"/>
              </a:xfrm>
            </p:grpSpPr>
            <p:sp>
              <p:nvSpPr>
                <p:cNvPr id="4" name="Freeform: Shape 91">
                  <a:extLst>
                    <a:ext uri="{FF2B5EF4-FFF2-40B4-BE49-F238E27FC236}">
                      <a16:creationId xmlns:a16="http://schemas.microsoft.com/office/drawing/2014/main" id="{0664C03B-5787-46B5-8EFB-2A87CD95486B}"/>
                    </a:ext>
                  </a:extLst>
                </p:cNvPr>
                <p:cNvSpPr/>
                <p:nvPr/>
              </p:nvSpPr>
              <p:spPr>
                <a:xfrm>
                  <a:off x="680385" y="5294842"/>
                  <a:ext cx="145773" cy="650567"/>
                </a:xfrm>
                <a:custGeom>
                  <a:avLst/>
                  <a:gdLst>
                    <a:gd name="connsiteX0" fmla="*/ 341947 w 333375"/>
                    <a:gd name="connsiteY0" fmla="*/ 873443 h 866775"/>
                    <a:gd name="connsiteX1" fmla="*/ 341947 w 333375"/>
                    <a:gd name="connsiteY1" fmla="*/ 143828 h 866775"/>
                    <a:gd name="connsiteX2" fmla="*/ 332422 w 333375"/>
                    <a:gd name="connsiteY2" fmla="*/ 141922 h 866775"/>
                    <a:gd name="connsiteX3" fmla="*/ 242888 w 333375"/>
                    <a:gd name="connsiteY3" fmla="*/ 141922 h 866775"/>
                    <a:gd name="connsiteX4" fmla="*/ 189548 w 333375"/>
                    <a:gd name="connsiteY4" fmla="*/ 89535 h 866775"/>
                    <a:gd name="connsiteX5" fmla="*/ 189548 w 333375"/>
                    <a:gd name="connsiteY5" fmla="*/ 0 h 866775"/>
                    <a:gd name="connsiteX6" fmla="*/ 152400 w 333375"/>
                    <a:gd name="connsiteY6" fmla="*/ 0 h 866775"/>
                    <a:gd name="connsiteX7" fmla="*/ 152400 w 333375"/>
                    <a:gd name="connsiteY7" fmla="*/ 141922 h 866775"/>
                    <a:gd name="connsiteX8" fmla="*/ 0 w 333375"/>
                    <a:gd name="connsiteY8" fmla="*/ 141922 h 866775"/>
                    <a:gd name="connsiteX9" fmla="*/ 0 w 333375"/>
                    <a:gd name="connsiteY9" fmla="*/ 874395 h 866775"/>
                    <a:gd name="connsiteX10" fmla="*/ 341947 w 333375"/>
                    <a:gd name="connsiteY10" fmla="*/ 874395 h 866775"/>
                    <a:gd name="connsiteX11" fmla="*/ 286703 w 333375"/>
                    <a:gd name="connsiteY11" fmla="*/ 693420 h 866775"/>
                    <a:gd name="connsiteX12" fmla="*/ 246698 w 333375"/>
                    <a:gd name="connsiteY12" fmla="*/ 693420 h 866775"/>
                    <a:gd name="connsiteX13" fmla="*/ 247650 w 333375"/>
                    <a:gd name="connsiteY13" fmla="*/ 584835 h 866775"/>
                    <a:gd name="connsiteX14" fmla="*/ 270510 w 333375"/>
                    <a:gd name="connsiteY14" fmla="*/ 576263 h 866775"/>
                    <a:gd name="connsiteX15" fmla="*/ 285750 w 333375"/>
                    <a:gd name="connsiteY15" fmla="*/ 588645 h 866775"/>
                    <a:gd name="connsiteX16" fmla="*/ 286703 w 333375"/>
                    <a:gd name="connsiteY16" fmla="*/ 693420 h 866775"/>
                    <a:gd name="connsiteX17" fmla="*/ 247650 w 333375"/>
                    <a:gd name="connsiteY17" fmla="*/ 529590 h 866775"/>
                    <a:gd name="connsiteX18" fmla="*/ 247650 w 333375"/>
                    <a:gd name="connsiteY18" fmla="*/ 415290 h 866775"/>
                    <a:gd name="connsiteX19" fmla="*/ 285750 w 333375"/>
                    <a:gd name="connsiteY19" fmla="*/ 415290 h 866775"/>
                    <a:gd name="connsiteX20" fmla="*/ 285750 w 333375"/>
                    <a:gd name="connsiteY20" fmla="*/ 529590 h 866775"/>
                    <a:gd name="connsiteX21" fmla="*/ 247650 w 333375"/>
                    <a:gd name="connsiteY21" fmla="*/ 529590 h 866775"/>
                    <a:gd name="connsiteX22" fmla="*/ 247650 w 333375"/>
                    <a:gd name="connsiteY22" fmla="*/ 261938 h 866775"/>
                    <a:gd name="connsiteX23" fmla="*/ 269558 w 333375"/>
                    <a:gd name="connsiteY23" fmla="*/ 251460 h 866775"/>
                    <a:gd name="connsiteX24" fmla="*/ 286703 w 333375"/>
                    <a:gd name="connsiteY24" fmla="*/ 264795 h 866775"/>
                    <a:gd name="connsiteX25" fmla="*/ 287655 w 333375"/>
                    <a:gd name="connsiteY25" fmla="*/ 369570 h 866775"/>
                    <a:gd name="connsiteX26" fmla="*/ 247650 w 333375"/>
                    <a:gd name="connsiteY26" fmla="*/ 369570 h 866775"/>
                    <a:gd name="connsiteX27" fmla="*/ 247650 w 333375"/>
                    <a:gd name="connsiteY27" fmla="*/ 261938 h 866775"/>
                    <a:gd name="connsiteX28" fmla="*/ 221933 w 333375"/>
                    <a:gd name="connsiteY28" fmla="*/ 693420 h 866775"/>
                    <a:gd name="connsiteX29" fmla="*/ 180023 w 333375"/>
                    <a:gd name="connsiteY29" fmla="*/ 693420 h 866775"/>
                    <a:gd name="connsiteX30" fmla="*/ 180975 w 333375"/>
                    <a:gd name="connsiteY30" fmla="*/ 584835 h 866775"/>
                    <a:gd name="connsiteX31" fmla="*/ 206692 w 333375"/>
                    <a:gd name="connsiteY31" fmla="*/ 576263 h 866775"/>
                    <a:gd name="connsiteX32" fmla="*/ 221933 w 333375"/>
                    <a:gd name="connsiteY32" fmla="*/ 589597 h 866775"/>
                    <a:gd name="connsiteX33" fmla="*/ 221933 w 333375"/>
                    <a:gd name="connsiteY33" fmla="*/ 693420 h 866775"/>
                    <a:gd name="connsiteX34" fmla="*/ 180023 w 333375"/>
                    <a:gd name="connsiteY34" fmla="*/ 260032 h 866775"/>
                    <a:gd name="connsiteX35" fmla="*/ 204788 w 333375"/>
                    <a:gd name="connsiteY35" fmla="*/ 250507 h 866775"/>
                    <a:gd name="connsiteX36" fmla="*/ 220027 w 333375"/>
                    <a:gd name="connsiteY36" fmla="*/ 262890 h 866775"/>
                    <a:gd name="connsiteX37" fmla="*/ 220980 w 333375"/>
                    <a:gd name="connsiteY37" fmla="*/ 367665 h 866775"/>
                    <a:gd name="connsiteX38" fmla="*/ 179070 w 333375"/>
                    <a:gd name="connsiteY38" fmla="*/ 367665 h 866775"/>
                    <a:gd name="connsiteX39" fmla="*/ 180023 w 333375"/>
                    <a:gd name="connsiteY39" fmla="*/ 260032 h 866775"/>
                    <a:gd name="connsiteX40" fmla="*/ 111442 w 333375"/>
                    <a:gd name="connsiteY40" fmla="*/ 416243 h 866775"/>
                    <a:gd name="connsiteX41" fmla="*/ 153352 w 333375"/>
                    <a:gd name="connsiteY41" fmla="*/ 416243 h 866775"/>
                    <a:gd name="connsiteX42" fmla="*/ 153352 w 333375"/>
                    <a:gd name="connsiteY42" fmla="*/ 529590 h 866775"/>
                    <a:gd name="connsiteX43" fmla="*/ 133350 w 333375"/>
                    <a:gd name="connsiteY43" fmla="*/ 531495 h 866775"/>
                    <a:gd name="connsiteX44" fmla="*/ 110490 w 333375"/>
                    <a:gd name="connsiteY44" fmla="*/ 510540 h 866775"/>
                    <a:gd name="connsiteX45" fmla="*/ 111442 w 333375"/>
                    <a:gd name="connsiteY45" fmla="*/ 416243 h 866775"/>
                    <a:gd name="connsiteX46" fmla="*/ 47625 w 333375"/>
                    <a:gd name="connsiteY46" fmla="*/ 252413 h 866775"/>
                    <a:gd name="connsiteX47" fmla="*/ 88583 w 333375"/>
                    <a:gd name="connsiteY47" fmla="*/ 284797 h 866775"/>
                    <a:gd name="connsiteX48" fmla="*/ 88583 w 333375"/>
                    <a:gd name="connsiteY48" fmla="*/ 334328 h 866775"/>
                    <a:gd name="connsiteX49" fmla="*/ 47625 w 333375"/>
                    <a:gd name="connsiteY49" fmla="*/ 367665 h 866775"/>
                    <a:gd name="connsiteX50" fmla="*/ 47625 w 333375"/>
                    <a:gd name="connsiteY50" fmla="*/ 252413 h 866775"/>
                    <a:gd name="connsiteX51" fmla="*/ 47625 w 333375"/>
                    <a:gd name="connsiteY51" fmla="*/ 415290 h 866775"/>
                    <a:gd name="connsiteX52" fmla="*/ 88583 w 333375"/>
                    <a:gd name="connsiteY52" fmla="*/ 415290 h 866775"/>
                    <a:gd name="connsiteX53" fmla="*/ 87630 w 333375"/>
                    <a:gd name="connsiteY53" fmla="*/ 519113 h 866775"/>
                    <a:gd name="connsiteX54" fmla="*/ 74295 w 333375"/>
                    <a:gd name="connsiteY54" fmla="*/ 529590 h 866775"/>
                    <a:gd name="connsiteX55" fmla="*/ 46673 w 333375"/>
                    <a:gd name="connsiteY55" fmla="*/ 530543 h 866775"/>
                    <a:gd name="connsiteX56" fmla="*/ 47625 w 333375"/>
                    <a:gd name="connsiteY56" fmla="*/ 415290 h 866775"/>
                    <a:gd name="connsiteX57" fmla="*/ 46673 w 333375"/>
                    <a:gd name="connsiteY57" fmla="*/ 579120 h 866775"/>
                    <a:gd name="connsiteX58" fmla="*/ 88583 w 333375"/>
                    <a:gd name="connsiteY58" fmla="*/ 606743 h 866775"/>
                    <a:gd name="connsiteX59" fmla="*/ 88583 w 333375"/>
                    <a:gd name="connsiteY59" fmla="*/ 661988 h 866775"/>
                    <a:gd name="connsiteX60" fmla="*/ 46673 w 333375"/>
                    <a:gd name="connsiteY60" fmla="*/ 692468 h 866775"/>
                    <a:gd name="connsiteX61" fmla="*/ 46673 w 333375"/>
                    <a:gd name="connsiteY61" fmla="*/ 579120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333375" h="866775">
                      <a:moveTo>
                        <a:pt x="341947" y="873443"/>
                      </a:moveTo>
                      <a:cubicBezTo>
                        <a:pt x="341947" y="628650"/>
                        <a:pt x="341947" y="385763"/>
                        <a:pt x="341947" y="143828"/>
                      </a:cubicBezTo>
                      <a:cubicBezTo>
                        <a:pt x="337185" y="142875"/>
                        <a:pt x="334328" y="141922"/>
                        <a:pt x="332422" y="141922"/>
                      </a:cubicBezTo>
                      <a:cubicBezTo>
                        <a:pt x="302895" y="141922"/>
                        <a:pt x="273367" y="141922"/>
                        <a:pt x="242888" y="141922"/>
                      </a:cubicBezTo>
                      <a:cubicBezTo>
                        <a:pt x="189548" y="141922"/>
                        <a:pt x="189548" y="141922"/>
                        <a:pt x="189548" y="89535"/>
                      </a:cubicBezTo>
                      <a:cubicBezTo>
                        <a:pt x="189548" y="60007"/>
                        <a:pt x="189548" y="30480"/>
                        <a:pt x="189548" y="0"/>
                      </a:cubicBezTo>
                      <a:cubicBezTo>
                        <a:pt x="176213" y="0"/>
                        <a:pt x="165735" y="0"/>
                        <a:pt x="152400" y="0"/>
                      </a:cubicBezTo>
                      <a:cubicBezTo>
                        <a:pt x="152400" y="47625"/>
                        <a:pt x="152400" y="93345"/>
                        <a:pt x="152400" y="141922"/>
                      </a:cubicBezTo>
                      <a:cubicBezTo>
                        <a:pt x="101917" y="141922"/>
                        <a:pt x="52388" y="141922"/>
                        <a:pt x="0" y="141922"/>
                      </a:cubicBezTo>
                      <a:cubicBezTo>
                        <a:pt x="0" y="387668"/>
                        <a:pt x="0" y="630555"/>
                        <a:pt x="0" y="874395"/>
                      </a:cubicBezTo>
                      <a:lnTo>
                        <a:pt x="341947" y="874395"/>
                      </a:lnTo>
                      <a:close/>
                      <a:moveTo>
                        <a:pt x="286703" y="693420"/>
                      </a:moveTo>
                      <a:cubicBezTo>
                        <a:pt x="272415" y="693420"/>
                        <a:pt x="260985" y="693420"/>
                        <a:pt x="246698" y="693420"/>
                      </a:cubicBezTo>
                      <a:cubicBezTo>
                        <a:pt x="246698" y="656272"/>
                        <a:pt x="245745" y="620078"/>
                        <a:pt x="247650" y="584835"/>
                      </a:cubicBezTo>
                      <a:cubicBezTo>
                        <a:pt x="247650" y="581025"/>
                        <a:pt x="262890" y="576263"/>
                        <a:pt x="270510" y="576263"/>
                      </a:cubicBezTo>
                      <a:cubicBezTo>
                        <a:pt x="276225" y="576263"/>
                        <a:pt x="285750" y="583882"/>
                        <a:pt x="285750" y="588645"/>
                      </a:cubicBezTo>
                      <a:cubicBezTo>
                        <a:pt x="287655" y="622935"/>
                        <a:pt x="286703" y="657225"/>
                        <a:pt x="286703" y="693420"/>
                      </a:cubicBezTo>
                      <a:close/>
                      <a:moveTo>
                        <a:pt x="247650" y="529590"/>
                      </a:moveTo>
                      <a:cubicBezTo>
                        <a:pt x="247650" y="490538"/>
                        <a:pt x="247650" y="453390"/>
                        <a:pt x="247650" y="415290"/>
                      </a:cubicBezTo>
                      <a:cubicBezTo>
                        <a:pt x="260985" y="415290"/>
                        <a:pt x="272415" y="415290"/>
                        <a:pt x="285750" y="415290"/>
                      </a:cubicBezTo>
                      <a:cubicBezTo>
                        <a:pt x="285750" y="453390"/>
                        <a:pt x="285750" y="491490"/>
                        <a:pt x="285750" y="529590"/>
                      </a:cubicBezTo>
                      <a:cubicBezTo>
                        <a:pt x="272415" y="529590"/>
                        <a:pt x="260985" y="529590"/>
                        <a:pt x="247650" y="529590"/>
                      </a:cubicBezTo>
                      <a:close/>
                      <a:moveTo>
                        <a:pt x="247650" y="261938"/>
                      </a:moveTo>
                      <a:cubicBezTo>
                        <a:pt x="247650" y="258128"/>
                        <a:pt x="261938" y="251460"/>
                        <a:pt x="269558" y="251460"/>
                      </a:cubicBezTo>
                      <a:cubicBezTo>
                        <a:pt x="275273" y="251460"/>
                        <a:pt x="286703" y="260032"/>
                        <a:pt x="286703" y="264795"/>
                      </a:cubicBezTo>
                      <a:cubicBezTo>
                        <a:pt x="288608" y="299085"/>
                        <a:pt x="287655" y="333375"/>
                        <a:pt x="287655" y="369570"/>
                      </a:cubicBezTo>
                      <a:cubicBezTo>
                        <a:pt x="273367" y="369570"/>
                        <a:pt x="261938" y="369570"/>
                        <a:pt x="247650" y="369570"/>
                      </a:cubicBezTo>
                      <a:cubicBezTo>
                        <a:pt x="246698" y="332422"/>
                        <a:pt x="245745" y="297180"/>
                        <a:pt x="247650" y="261938"/>
                      </a:cubicBezTo>
                      <a:close/>
                      <a:moveTo>
                        <a:pt x="221933" y="693420"/>
                      </a:moveTo>
                      <a:cubicBezTo>
                        <a:pt x="206692" y="693420"/>
                        <a:pt x="195263" y="693420"/>
                        <a:pt x="180023" y="693420"/>
                      </a:cubicBezTo>
                      <a:cubicBezTo>
                        <a:pt x="180023" y="656272"/>
                        <a:pt x="179070" y="620078"/>
                        <a:pt x="180975" y="584835"/>
                      </a:cubicBezTo>
                      <a:cubicBezTo>
                        <a:pt x="180975" y="581025"/>
                        <a:pt x="197167" y="576263"/>
                        <a:pt x="206692" y="576263"/>
                      </a:cubicBezTo>
                      <a:cubicBezTo>
                        <a:pt x="211455" y="576263"/>
                        <a:pt x="221933" y="584835"/>
                        <a:pt x="221933" y="589597"/>
                      </a:cubicBezTo>
                      <a:cubicBezTo>
                        <a:pt x="221933" y="622935"/>
                        <a:pt x="221933" y="657225"/>
                        <a:pt x="221933" y="693420"/>
                      </a:cubicBezTo>
                      <a:close/>
                      <a:moveTo>
                        <a:pt x="180023" y="260032"/>
                      </a:moveTo>
                      <a:cubicBezTo>
                        <a:pt x="180023" y="256222"/>
                        <a:pt x="196215" y="251460"/>
                        <a:pt x="204788" y="250507"/>
                      </a:cubicBezTo>
                      <a:cubicBezTo>
                        <a:pt x="210502" y="250507"/>
                        <a:pt x="220027" y="258128"/>
                        <a:pt x="220027" y="262890"/>
                      </a:cubicBezTo>
                      <a:cubicBezTo>
                        <a:pt x="220980" y="297180"/>
                        <a:pt x="220980" y="330518"/>
                        <a:pt x="220980" y="367665"/>
                      </a:cubicBezTo>
                      <a:cubicBezTo>
                        <a:pt x="205740" y="367665"/>
                        <a:pt x="194310" y="367665"/>
                        <a:pt x="179070" y="367665"/>
                      </a:cubicBezTo>
                      <a:cubicBezTo>
                        <a:pt x="179070" y="332422"/>
                        <a:pt x="178117" y="296228"/>
                        <a:pt x="180023" y="260032"/>
                      </a:cubicBezTo>
                      <a:close/>
                      <a:moveTo>
                        <a:pt x="111442" y="416243"/>
                      </a:moveTo>
                      <a:cubicBezTo>
                        <a:pt x="125730" y="416243"/>
                        <a:pt x="138113" y="416243"/>
                        <a:pt x="153352" y="416243"/>
                      </a:cubicBezTo>
                      <a:cubicBezTo>
                        <a:pt x="153352" y="454343"/>
                        <a:pt x="153352" y="491490"/>
                        <a:pt x="153352" y="529590"/>
                      </a:cubicBezTo>
                      <a:cubicBezTo>
                        <a:pt x="146685" y="530543"/>
                        <a:pt x="140017" y="530543"/>
                        <a:pt x="133350" y="531495"/>
                      </a:cubicBezTo>
                      <a:cubicBezTo>
                        <a:pt x="117158" y="533400"/>
                        <a:pt x="109538" y="528638"/>
                        <a:pt x="110490" y="510540"/>
                      </a:cubicBezTo>
                      <a:cubicBezTo>
                        <a:pt x="111442" y="479107"/>
                        <a:pt x="111442" y="448628"/>
                        <a:pt x="111442" y="416243"/>
                      </a:cubicBezTo>
                      <a:close/>
                      <a:moveTo>
                        <a:pt x="47625" y="252413"/>
                      </a:moveTo>
                      <a:cubicBezTo>
                        <a:pt x="88583" y="246697"/>
                        <a:pt x="88583" y="246697"/>
                        <a:pt x="88583" y="284797"/>
                      </a:cubicBezTo>
                      <a:cubicBezTo>
                        <a:pt x="88583" y="300990"/>
                        <a:pt x="88583" y="318135"/>
                        <a:pt x="88583" y="334328"/>
                      </a:cubicBezTo>
                      <a:cubicBezTo>
                        <a:pt x="88583" y="373380"/>
                        <a:pt x="88583" y="373380"/>
                        <a:pt x="47625" y="367665"/>
                      </a:cubicBezTo>
                      <a:cubicBezTo>
                        <a:pt x="47625" y="329565"/>
                        <a:pt x="47625" y="291465"/>
                        <a:pt x="47625" y="252413"/>
                      </a:cubicBezTo>
                      <a:close/>
                      <a:moveTo>
                        <a:pt x="47625" y="415290"/>
                      </a:moveTo>
                      <a:cubicBezTo>
                        <a:pt x="60960" y="415290"/>
                        <a:pt x="73342" y="415290"/>
                        <a:pt x="88583" y="415290"/>
                      </a:cubicBezTo>
                      <a:cubicBezTo>
                        <a:pt x="88583" y="450532"/>
                        <a:pt x="88583" y="484822"/>
                        <a:pt x="87630" y="519113"/>
                      </a:cubicBezTo>
                      <a:cubicBezTo>
                        <a:pt x="87630" y="522922"/>
                        <a:pt x="80010" y="528638"/>
                        <a:pt x="74295" y="529590"/>
                      </a:cubicBezTo>
                      <a:cubicBezTo>
                        <a:pt x="66675" y="531495"/>
                        <a:pt x="58102" y="530543"/>
                        <a:pt x="46673" y="530543"/>
                      </a:cubicBezTo>
                      <a:cubicBezTo>
                        <a:pt x="47625" y="491490"/>
                        <a:pt x="47625" y="454343"/>
                        <a:pt x="47625" y="415290"/>
                      </a:cubicBezTo>
                      <a:close/>
                      <a:moveTo>
                        <a:pt x="46673" y="579120"/>
                      </a:moveTo>
                      <a:cubicBezTo>
                        <a:pt x="82867" y="567690"/>
                        <a:pt x="88583" y="571500"/>
                        <a:pt x="88583" y="606743"/>
                      </a:cubicBezTo>
                      <a:cubicBezTo>
                        <a:pt x="88583" y="624840"/>
                        <a:pt x="88583" y="642938"/>
                        <a:pt x="88583" y="661988"/>
                      </a:cubicBezTo>
                      <a:cubicBezTo>
                        <a:pt x="88583" y="699135"/>
                        <a:pt x="88583" y="699135"/>
                        <a:pt x="46673" y="692468"/>
                      </a:cubicBezTo>
                      <a:cubicBezTo>
                        <a:pt x="46673" y="653415"/>
                        <a:pt x="46673" y="616268"/>
                        <a:pt x="46673" y="5791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" name="Rectángulo: esquinas redondeadas 4">
                  <a:hlinkClick r:id="" action="ppaction://noaction"/>
                  <a:extLst>
                    <a:ext uri="{FF2B5EF4-FFF2-40B4-BE49-F238E27FC236}">
                      <a16:creationId xmlns:a16="http://schemas.microsoft.com/office/drawing/2014/main" id="{D3907311-DEBB-460D-9682-BCFE6BDD260C}"/>
                    </a:ext>
                  </a:extLst>
                </p:cNvPr>
                <p:cNvSpPr/>
                <p:nvPr/>
              </p:nvSpPr>
              <p:spPr>
                <a:xfrm>
                  <a:off x="1071899" y="5321957"/>
                  <a:ext cx="3470808" cy="650474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</a:rPr>
                    <a:t>INFORMAR  ACTIVIDADES  DE ASAMBLEA </a:t>
                  </a:r>
                </a:p>
                <a:p>
                  <a:pPr algn="ctr"/>
                  <a:r>
                    <a:rPr lang="es-ES" sz="2800" b="1" dirty="0">
                      <a:ln>
                        <a:solidFill>
                          <a:srgbClr val="FF0000"/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ASAMBLEA + CERCA!!</a:t>
                  </a:r>
                  <a:endParaRPr lang="es-CO" sz="2800" b="1" dirty="0">
                    <a:ln>
                      <a:solidFill>
                        <a:srgbClr val="FF0000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" name="Elipse 5">
                  <a:extLst>
                    <a:ext uri="{FF2B5EF4-FFF2-40B4-BE49-F238E27FC236}">
                      <a16:creationId xmlns:a16="http://schemas.microsoft.com/office/drawing/2014/main" id="{02F34705-78B6-43BE-AB95-3B13C3EB44B8}"/>
                    </a:ext>
                  </a:extLst>
                </p:cNvPr>
                <p:cNvSpPr/>
                <p:nvPr/>
              </p:nvSpPr>
              <p:spPr>
                <a:xfrm>
                  <a:off x="236674" y="5220777"/>
                  <a:ext cx="906896" cy="86954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7" name="Google Shape;688;p38">
                  <a:extLst>
                    <a:ext uri="{FF2B5EF4-FFF2-40B4-BE49-F238E27FC236}">
                      <a16:creationId xmlns:a16="http://schemas.microsoft.com/office/drawing/2014/main" id="{8EF0BD2B-AFD4-456D-B6F0-7C845D0239BA}"/>
                    </a:ext>
                  </a:extLst>
                </p:cNvPr>
                <p:cNvSpPr/>
                <p:nvPr/>
              </p:nvSpPr>
              <p:spPr>
                <a:xfrm>
                  <a:off x="703585" y="5246173"/>
                  <a:ext cx="249256" cy="21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16" h="16072" extrusionOk="0">
                      <a:moveTo>
                        <a:pt x="9208" y="1"/>
                      </a:moveTo>
                      <a:lnTo>
                        <a:pt x="1" y="8866"/>
                      </a:lnTo>
                      <a:lnTo>
                        <a:pt x="2882" y="8866"/>
                      </a:lnTo>
                      <a:lnTo>
                        <a:pt x="2882" y="15290"/>
                      </a:lnTo>
                      <a:lnTo>
                        <a:pt x="2907" y="15461"/>
                      </a:lnTo>
                      <a:lnTo>
                        <a:pt x="2956" y="15607"/>
                      </a:lnTo>
                      <a:lnTo>
                        <a:pt x="3029" y="15729"/>
                      </a:lnTo>
                      <a:lnTo>
                        <a:pt x="3102" y="15851"/>
                      </a:lnTo>
                      <a:lnTo>
                        <a:pt x="3224" y="15949"/>
                      </a:lnTo>
                      <a:lnTo>
                        <a:pt x="3371" y="16022"/>
                      </a:lnTo>
                      <a:lnTo>
                        <a:pt x="3517" y="16071"/>
                      </a:lnTo>
                      <a:lnTo>
                        <a:pt x="7425" y="16071"/>
                      </a:lnTo>
                      <a:lnTo>
                        <a:pt x="7425" y="13458"/>
                      </a:lnTo>
                      <a:lnTo>
                        <a:pt x="7450" y="13165"/>
                      </a:lnTo>
                      <a:lnTo>
                        <a:pt x="7547" y="12896"/>
                      </a:lnTo>
                      <a:lnTo>
                        <a:pt x="7669" y="12652"/>
                      </a:lnTo>
                      <a:lnTo>
                        <a:pt x="7840" y="12457"/>
                      </a:lnTo>
                      <a:lnTo>
                        <a:pt x="8060" y="12286"/>
                      </a:lnTo>
                      <a:lnTo>
                        <a:pt x="8280" y="12164"/>
                      </a:lnTo>
                      <a:lnTo>
                        <a:pt x="8549" y="12066"/>
                      </a:lnTo>
                      <a:lnTo>
                        <a:pt x="8842" y="12041"/>
                      </a:lnTo>
                      <a:lnTo>
                        <a:pt x="9574" y="12041"/>
                      </a:lnTo>
                      <a:lnTo>
                        <a:pt x="9867" y="12066"/>
                      </a:lnTo>
                      <a:lnTo>
                        <a:pt x="10136" y="12164"/>
                      </a:lnTo>
                      <a:lnTo>
                        <a:pt x="10356" y="12286"/>
                      </a:lnTo>
                      <a:lnTo>
                        <a:pt x="10576" y="12457"/>
                      </a:lnTo>
                      <a:lnTo>
                        <a:pt x="10747" y="12652"/>
                      </a:lnTo>
                      <a:lnTo>
                        <a:pt x="10869" y="12896"/>
                      </a:lnTo>
                      <a:lnTo>
                        <a:pt x="10967" y="13165"/>
                      </a:lnTo>
                      <a:lnTo>
                        <a:pt x="10991" y="13458"/>
                      </a:lnTo>
                      <a:lnTo>
                        <a:pt x="10991" y="16071"/>
                      </a:lnTo>
                      <a:lnTo>
                        <a:pt x="14899" y="16071"/>
                      </a:lnTo>
                      <a:lnTo>
                        <a:pt x="15045" y="16022"/>
                      </a:lnTo>
                      <a:lnTo>
                        <a:pt x="15192" y="15949"/>
                      </a:lnTo>
                      <a:lnTo>
                        <a:pt x="15314" y="15851"/>
                      </a:lnTo>
                      <a:lnTo>
                        <a:pt x="15387" y="15729"/>
                      </a:lnTo>
                      <a:lnTo>
                        <a:pt x="15460" y="15607"/>
                      </a:lnTo>
                      <a:lnTo>
                        <a:pt x="15509" y="15461"/>
                      </a:lnTo>
                      <a:lnTo>
                        <a:pt x="15534" y="15290"/>
                      </a:lnTo>
                      <a:lnTo>
                        <a:pt x="15534" y="8866"/>
                      </a:lnTo>
                      <a:lnTo>
                        <a:pt x="18416" y="8866"/>
                      </a:lnTo>
                      <a:lnTo>
                        <a:pt x="9208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rgbClr val="FF0000"/>
                  </a:solidFill>
                </a:ln>
              </p:spPr>
              <p:txBody>
                <a:bodyPr spcFirstLastPara="1" wrap="square" lIns="121897" tIns="121897" rIns="121897" bIns="121897" anchor="ctr" anchorCtr="0">
                  <a:noAutofit/>
                </a:bodyPr>
                <a:lstStyle/>
                <a:p>
                  <a:endParaRPr>
                    <a:solidFill>
                      <a:schemeClr val="dk1"/>
                    </a:solidFill>
                  </a:endParaRPr>
                </a:p>
              </p:txBody>
            </p:sp>
            <p:grpSp>
              <p:nvGrpSpPr>
                <p:cNvPr id="8" name="Google Shape;787;p38">
                  <a:extLst>
                    <a:ext uri="{FF2B5EF4-FFF2-40B4-BE49-F238E27FC236}">
                      <a16:creationId xmlns:a16="http://schemas.microsoft.com/office/drawing/2014/main" id="{D86A9E58-114B-4A29-A970-615AD9A22B41}"/>
                    </a:ext>
                  </a:extLst>
                </p:cNvPr>
                <p:cNvGrpSpPr/>
                <p:nvPr/>
              </p:nvGrpSpPr>
              <p:grpSpPr>
                <a:xfrm>
                  <a:off x="538568" y="5233129"/>
                  <a:ext cx="150143" cy="209342"/>
                  <a:chOff x="3469353" y="2012835"/>
                  <a:chExt cx="193061" cy="398605"/>
                </a:xfrm>
              </p:grpSpPr>
              <p:sp>
                <p:nvSpPr>
                  <p:cNvPr id="11" name="Google Shape;788;p38">
                    <a:extLst>
                      <a:ext uri="{FF2B5EF4-FFF2-40B4-BE49-F238E27FC236}">
                        <a16:creationId xmlns:a16="http://schemas.microsoft.com/office/drawing/2014/main" id="{F58101D4-F4F1-4B46-A462-DEF8A3CE47F7}"/>
                      </a:ext>
                    </a:extLst>
                  </p:cNvPr>
                  <p:cNvSpPr/>
                  <p:nvPr/>
                </p:nvSpPr>
                <p:spPr>
                  <a:xfrm>
                    <a:off x="3469353" y="2129522"/>
                    <a:ext cx="193061" cy="2819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58" h="16121" extrusionOk="0">
                        <a:moveTo>
                          <a:pt x="3249" y="1"/>
                        </a:moveTo>
                        <a:lnTo>
                          <a:pt x="3004" y="50"/>
                        </a:lnTo>
                        <a:lnTo>
                          <a:pt x="2785" y="99"/>
                        </a:lnTo>
                        <a:lnTo>
                          <a:pt x="2565" y="172"/>
                        </a:lnTo>
                        <a:lnTo>
                          <a:pt x="2369" y="269"/>
                        </a:lnTo>
                        <a:lnTo>
                          <a:pt x="2174" y="367"/>
                        </a:lnTo>
                        <a:lnTo>
                          <a:pt x="1979" y="465"/>
                        </a:lnTo>
                        <a:lnTo>
                          <a:pt x="1808" y="587"/>
                        </a:lnTo>
                        <a:lnTo>
                          <a:pt x="1637" y="734"/>
                        </a:lnTo>
                        <a:lnTo>
                          <a:pt x="1490" y="880"/>
                        </a:lnTo>
                        <a:lnTo>
                          <a:pt x="1344" y="1027"/>
                        </a:lnTo>
                        <a:lnTo>
                          <a:pt x="1075" y="1369"/>
                        </a:lnTo>
                        <a:lnTo>
                          <a:pt x="855" y="1784"/>
                        </a:lnTo>
                        <a:lnTo>
                          <a:pt x="660" y="2199"/>
                        </a:lnTo>
                        <a:lnTo>
                          <a:pt x="489" y="2687"/>
                        </a:lnTo>
                        <a:lnTo>
                          <a:pt x="342" y="3176"/>
                        </a:lnTo>
                        <a:lnTo>
                          <a:pt x="245" y="3738"/>
                        </a:lnTo>
                        <a:lnTo>
                          <a:pt x="147" y="4299"/>
                        </a:lnTo>
                        <a:lnTo>
                          <a:pt x="74" y="4910"/>
                        </a:lnTo>
                        <a:lnTo>
                          <a:pt x="49" y="5545"/>
                        </a:lnTo>
                        <a:lnTo>
                          <a:pt x="25" y="6204"/>
                        </a:lnTo>
                        <a:lnTo>
                          <a:pt x="0" y="6888"/>
                        </a:lnTo>
                        <a:lnTo>
                          <a:pt x="25" y="7035"/>
                        </a:lnTo>
                        <a:lnTo>
                          <a:pt x="49" y="7181"/>
                        </a:lnTo>
                        <a:lnTo>
                          <a:pt x="98" y="7328"/>
                        </a:lnTo>
                        <a:lnTo>
                          <a:pt x="171" y="7425"/>
                        </a:lnTo>
                        <a:lnTo>
                          <a:pt x="269" y="7523"/>
                        </a:lnTo>
                        <a:lnTo>
                          <a:pt x="391" y="7596"/>
                        </a:lnTo>
                        <a:lnTo>
                          <a:pt x="513" y="7645"/>
                        </a:lnTo>
                        <a:lnTo>
                          <a:pt x="660" y="7670"/>
                        </a:lnTo>
                        <a:lnTo>
                          <a:pt x="806" y="7645"/>
                        </a:lnTo>
                        <a:lnTo>
                          <a:pt x="928" y="7596"/>
                        </a:lnTo>
                        <a:lnTo>
                          <a:pt x="1051" y="7523"/>
                        </a:lnTo>
                        <a:lnTo>
                          <a:pt x="1148" y="7425"/>
                        </a:lnTo>
                        <a:lnTo>
                          <a:pt x="1222" y="7328"/>
                        </a:lnTo>
                        <a:lnTo>
                          <a:pt x="1270" y="7181"/>
                        </a:lnTo>
                        <a:lnTo>
                          <a:pt x="1295" y="7035"/>
                        </a:lnTo>
                        <a:lnTo>
                          <a:pt x="1319" y="6888"/>
                        </a:lnTo>
                        <a:lnTo>
                          <a:pt x="1344" y="6278"/>
                        </a:lnTo>
                        <a:lnTo>
                          <a:pt x="1417" y="5569"/>
                        </a:lnTo>
                        <a:lnTo>
                          <a:pt x="1515" y="4861"/>
                        </a:lnTo>
                        <a:lnTo>
                          <a:pt x="1637" y="4153"/>
                        </a:lnTo>
                        <a:lnTo>
                          <a:pt x="1759" y="3542"/>
                        </a:lnTo>
                        <a:lnTo>
                          <a:pt x="1881" y="3029"/>
                        </a:lnTo>
                        <a:lnTo>
                          <a:pt x="2003" y="2687"/>
                        </a:lnTo>
                        <a:lnTo>
                          <a:pt x="2052" y="2614"/>
                        </a:lnTo>
                        <a:lnTo>
                          <a:pt x="2101" y="2590"/>
                        </a:lnTo>
                        <a:lnTo>
                          <a:pt x="2101" y="2639"/>
                        </a:lnTo>
                        <a:lnTo>
                          <a:pt x="2125" y="2736"/>
                        </a:lnTo>
                        <a:lnTo>
                          <a:pt x="2125" y="3151"/>
                        </a:lnTo>
                        <a:lnTo>
                          <a:pt x="2076" y="4568"/>
                        </a:lnTo>
                        <a:lnTo>
                          <a:pt x="1954" y="6595"/>
                        </a:lnTo>
                        <a:lnTo>
                          <a:pt x="1832" y="8866"/>
                        </a:lnTo>
                        <a:lnTo>
                          <a:pt x="1539" y="13165"/>
                        </a:lnTo>
                        <a:lnTo>
                          <a:pt x="1392" y="15119"/>
                        </a:lnTo>
                        <a:lnTo>
                          <a:pt x="1392" y="15290"/>
                        </a:lnTo>
                        <a:lnTo>
                          <a:pt x="1417" y="15461"/>
                        </a:lnTo>
                        <a:lnTo>
                          <a:pt x="1466" y="15607"/>
                        </a:lnTo>
                        <a:lnTo>
                          <a:pt x="1563" y="15754"/>
                        </a:lnTo>
                        <a:lnTo>
                          <a:pt x="1661" y="15900"/>
                        </a:lnTo>
                        <a:lnTo>
                          <a:pt x="1783" y="15998"/>
                        </a:lnTo>
                        <a:lnTo>
                          <a:pt x="1930" y="16071"/>
                        </a:lnTo>
                        <a:lnTo>
                          <a:pt x="2101" y="16120"/>
                        </a:lnTo>
                        <a:lnTo>
                          <a:pt x="2394" y="16120"/>
                        </a:lnTo>
                        <a:lnTo>
                          <a:pt x="2516" y="16071"/>
                        </a:lnTo>
                        <a:lnTo>
                          <a:pt x="2662" y="15998"/>
                        </a:lnTo>
                        <a:lnTo>
                          <a:pt x="2785" y="15925"/>
                        </a:lnTo>
                        <a:lnTo>
                          <a:pt x="2882" y="15803"/>
                        </a:lnTo>
                        <a:lnTo>
                          <a:pt x="2956" y="15680"/>
                        </a:lnTo>
                        <a:lnTo>
                          <a:pt x="3029" y="15534"/>
                        </a:lnTo>
                        <a:lnTo>
                          <a:pt x="3053" y="15387"/>
                        </a:lnTo>
                        <a:lnTo>
                          <a:pt x="3713" y="8549"/>
                        </a:lnTo>
                        <a:lnTo>
                          <a:pt x="3737" y="8476"/>
                        </a:lnTo>
                        <a:lnTo>
                          <a:pt x="3786" y="8354"/>
                        </a:lnTo>
                        <a:lnTo>
                          <a:pt x="3835" y="8305"/>
                        </a:lnTo>
                        <a:lnTo>
                          <a:pt x="3884" y="8231"/>
                        </a:lnTo>
                        <a:lnTo>
                          <a:pt x="3981" y="8207"/>
                        </a:lnTo>
                        <a:lnTo>
                          <a:pt x="4079" y="8183"/>
                        </a:lnTo>
                        <a:lnTo>
                          <a:pt x="4177" y="8207"/>
                        </a:lnTo>
                        <a:lnTo>
                          <a:pt x="4274" y="8231"/>
                        </a:lnTo>
                        <a:lnTo>
                          <a:pt x="4323" y="8305"/>
                        </a:lnTo>
                        <a:lnTo>
                          <a:pt x="4372" y="8354"/>
                        </a:lnTo>
                        <a:lnTo>
                          <a:pt x="4421" y="8476"/>
                        </a:lnTo>
                        <a:lnTo>
                          <a:pt x="4445" y="8549"/>
                        </a:lnTo>
                        <a:lnTo>
                          <a:pt x="5105" y="15387"/>
                        </a:lnTo>
                        <a:lnTo>
                          <a:pt x="5129" y="15534"/>
                        </a:lnTo>
                        <a:lnTo>
                          <a:pt x="5202" y="15680"/>
                        </a:lnTo>
                        <a:lnTo>
                          <a:pt x="5276" y="15803"/>
                        </a:lnTo>
                        <a:lnTo>
                          <a:pt x="5373" y="15925"/>
                        </a:lnTo>
                        <a:lnTo>
                          <a:pt x="5496" y="15998"/>
                        </a:lnTo>
                        <a:lnTo>
                          <a:pt x="5642" y="16071"/>
                        </a:lnTo>
                        <a:lnTo>
                          <a:pt x="5764" y="16120"/>
                        </a:lnTo>
                        <a:lnTo>
                          <a:pt x="6057" y="16120"/>
                        </a:lnTo>
                        <a:lnTo>
                          <a:pt x="6228" y="16071"/>
                        </a:lnTo>
                        <a:lnTo>
                          <a:pt x="6375" y="15998"/>
                        </a:lnTo>
                        <a:lnTo>
                          <a:pt x="6497" y="15900"/>
                        </a:lnTo>
                        <a:lnTo>
                          <a:pt x="6595" y="15754"/>
                        </a:lnTo>
                        <a:lnTo>
                          <a:pt x="6692" y="15607"/>
                        </a:lnTo>
                        <a:lnTo>
                          <a:pt x="6741" y="15461"/>
                        </a:lnTo>
                        <a:lnTo>
                          <a:pt x="6766" y="15290"/>
                        </a:lnTo>
                        <a:lnTo>
                          <a:pt x="6766" y="15119"/>
                        </a:lnTo>
                        <a:lnTo>
                          <a:pt x="6619" y="13165"/>
                        </a:lnTo>
                        <a:lnTo>
                          <a:pt x="6350" y="8915"/>
                        </a:lnTo>
                        <a:lnTo>
                          <a:pt x="6204" y="6619"/>
                        </a:lnTo>
                        <a:lnTo>
                          <a:pt x="6106" y="4617"/>
                        </a:lnTo>
                        <a:lnTo>
                          <a:pt x="6057" y="3176"/>
                        </a:lnTo>
                        <a:lnTo>
                          <a:pt x="6057" y="2761"/>
                        </a:lnTo>
                        <a:lnTo>
                          <a:pt x="6057" y="2590"/>
                        </a:lnTo>
                        <a:lnTo>
                          <a:pt x="6106" y="2590"/>
                        </a:lnTo>
                        <a:lnTo>
                          <a:pt x="6155" y="2687"/>
                        </a:lnTo>
                        <a:lnTo>
                          <a:pt x="6253" y="3005"/>
                        </a:lnTo>
                        <a:lnTo>
                          <a:pt x="6399" y="3493"/>
                        </a:lnTo>
                        <a:lnTo>
                          <a:pt x="6521" y="4128"/>
                        </a:lnTo>
                        <a:lnTo>
                          <a:pt x="6643" y="4837"/>
                        </a:lnTo>
                        <a:lnTo>
                          <a:pt x="6741" y="5569"/>
                        </a:lnTo>
                        <a:lnTo>
                          <a:pt x="6814" y="6278"/>
                        </a:lnTo>
                        <a:lnTo>
                          <a:pt x="6839" y="6888"/>
                        </a:lnTo>
                        <a:lnTo>
                          <a:pt x="6863" y="7035"/>
                        </a:lnTo>
                        <a:lnTo>
                          <a:pt x="6888" y="7181"/>
                        </a:lnTo>
                        <a:lnTo>
                          <a:pt x="6936" y="7328"/>
                        </a:lnTo>
                        <a:lnTo>
                          <a:pt x="7010" y="7425"/>
                        </a:lnTo>
                        <a:lnTo>
                          <a:pt x="7107" y="7523"/>
                        </a:lnTo>
                        <a:lnTo>
                          <a:pt x="7230" y="7596"/>
                        </a:lnTo>
                        <a:lnTo>
                          <a:pt x="7352" y="7645"/>
                        </a:lnTo>
                        <a:lnTo>
                          <a:pt x="7498" y="7670"/>
                        </a:lnTo>
                        <a:lnTo>
                          <a:pt x="7645" y="7645"/>
                        </a:lnTo>
                        <a:lnTo>
                          <a:pt x="7767" y="7596"/>
                        </a:lnTo>
                        <a:lnTo>
                          <a:pt x="7889" y="7523"/>
                        </a:lnTo>
                        <a:lnTo>
                          <a:pt x="7987" y="7425"/>
                        </a:lnTo>
                        <a:lnTo>
                          <a:pt x="8060" y="7328"/>
                        </a:lnTo>
                        <a:lnTo>
                          <a:pt x="8109" y="7181"/>
                        </a:lnTo>
                        <a:lnTo>
                          <a:pt x="8133" y="7035"/>
                        </a:lnTo>
                        <a:lnTo>
                          <a:pt x="8158" y="6888"/>
                        </a:lnTo>
                        <a:lnTo>
                          <a:pt x="8133" y="5520"/>
                        </a:lnTo>
                        <a:lnTo>
                          <a:pt x="8109" y="4885"/>
                        </a:lnTo>
                        <a:lnTo>
                          <a:pt x="8060" y="4299"/>
                        </a:lnTo>
                        <a:lnTo>
                          <a:pt x="7987" y="3713"/>
                        </a:lnTo>
                        <a:lnTo>
                          <a:pt x="7889" y="3176"/>
                        </a:lnTo>
                        <a:lnTo>
                          <a:pt x="7767" y="2663"/>
                        </a:lnTo>
                        <a:lnTo>
                          <a:pt x="7620" y="2174"/>
                        </a:lnTo>
                        <a:lnTo>
                          <a:pt x="7425" y="1759"/>
                        </a:lnTo>
                        <a:lnTo>
                          <a:pt x="7205" y="1369"/>
                        </a:lnTo>
                        <a:lnTo>
                          <a:pt x="7083" y="1173"/>
                        </a:lnTo>
                        <a:lnTo>
                          <a:pt x="6936" y="1002"/>
                        </a:lnTo>
                        <a:lnTo>
                          <a:pt x="6790" y="856"/>
                        </a:lnTo>
                        <a:lnTo>
                          <a:pt x="6643" y="709"/>
                        </a:lnTo>
                        <a:lnTo>
                          <a:pt x="6472" y="563"/>
                        </a:lnTo>
                        <a:lnTo>
                          <a:pt x="6277" y="440"/>
                        </a:lnTo>
                        <a:lnTo>
                          <a:pt x="6082" y="343"/>
                        </a:lnTo>
                        <a:lnTo>
                          <a:pt x="5886" y="245"/>
                        </a:lnTo>
                        <a:lnTo>
                          <a:pt x="5666" y="172"/>
                        </a:lnTo>
                        <a:lnTo>
                          <a:pt x="5422" y="99"/>
                        </a:lnTo>
                        <a:lnTo>
                          <a:pt x="5178" y="50"/>
                        </a:lnTo>
                        <a:lnTo>
                          <a:pt x="4909" y="1"/>
                        </a:lnTo>
                        <a:lnTo>
                          <a:pt x="4714" y="74"/>
                        </a:lnTo>
                        <a:lnTo>
                          <a:pt x="4519" y="147"/>
                        </a:lnTo>
                        <a:lnTo>
                          <a:pt x="4299" y="196"/>
                        </a:lnTo>
                        <a:lnTo>
                          <a:pt x="3859" y="196"/>
                        </a:lnTo>
                        <a:lnTo>
                          <a:pt x="3664" y="147"/>
                        </a:lnTo>
                        <a:lnTo>
                          <a:pt x="3444" y="99"/>
                        </a:lnTo>
                        <a:lnTo>
                          <a:pt x="3249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rgbClr val="FF0000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>
                      <a:solidFill>
                        <a:schemeClr val="dk1"/>
                      </a:solidFill>
                    </a:endParaRPr>
                  </a:p>
                </p:txBody>
              </p:sp>
              <p:sp>
                <p:nvSpPr>
                  <p:cNvPr id="12" name="Google Shape;789;p38">
                    <a:extLst>
                      <a:ext uri="{FF2B5EF4-FFF2-40B4-BE49-F238E27FC236}">
                        <a16:creationId xmlns:a16="http://schemas.microsoft.com/office/drawing/2014/main" id="{3456ACF9-871A-4519-A8AA-FDE8D99799CE}"/>
                      </a:ext>
                    </a:extLst>
                  </p:cNvPr>
                  <p:cNvSpPr/>
                  <p:nvPr/>
                </p:nvSpPr>
                <p:spPr>
                  <a:xfrm>
                    <a:off x="3508835" y="2012835"/>
                    <a:ext cx="85500" cy="940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0" h="3762" extrusionOk="0">
                        <a:moveTo>
                          <a:pt x="1539" y="0"/>
                        </a:moveTo>
                        <a:lnTo>
                          <a:pt x="1368" y="25"/>
                        </a:lnTo>
                        <a:lnTo>
                          <a:pt x="1197" y="49"/>
                        </a:lnTo>
                        <a:lnTo>
                          <a:pt x="1051" y="122"/>
                        </a:lnTo>
                        <a:lnTo>
                          <a:pt x="904" y="171"/>
                        </a:lnTo>
                        <a:lnTo>
                          <a:pt x="757" y="269"/>
                        </a:lnTo>
                        <a:lnTo>
                          <a:pt x="611" y="342"/>
                        </a:lnTo>
                        <a:lnTo>
                          <a:pt x="489" y="464"/>
                        </a:lnTo>
                        <a:lnTo>
                          <a:pt x="391" y="586"/>
                        </a:lnTo>
                        <a:lnTo>
                          <a:pt x="293" y="708"/>
                        </a:lnTo>
                        <a:lnTo>
                          <a:pt x="196" y="855"/>
                        </a:lnTo>
                        <a:lnTo>
                          <a:pt x="122" y="1002"/>
                        </a:lnTo>
                        <a:lnTo>
                          <a:pt x="74" y="1148"/>
                        </a:lnTo>
                        <a:lnTo>
                          <a:pt x="25" y="1319"/>
                        </a:lnTo>
                        <a:lnTo>
                          <a:pt x="0" y="1514"/>
                        </a:lnTo>
                        <a:lnTo>
                          <a:pt x="0" y="1710"/>
                        </a:lnTo>
                        <a:lnTo>
                          <a:pt x="0" y="1905"/>
                        </a:lnTo>
                        <a:lnTo>
                          <a:pt x="25" y="2101"/>
                        </a:lnTo>
                        <a:lnTo>
                          <a:pt x="74" y="2272"/>
                        </a:lnTo>
                        <a:lnTo>
                          <a:pt x="122" y="2467"/>
                        </a:lnTo>
                        <a:lnTo>
                          <a:pt x="196" y="2638"/>
                        </a:lnTo>
                        <a:lnTo>
                          <a:pt x="293" y="2809"/>
                        </a:lnTo>
                        <a:lnTo>
                          <a:pt x="391" y="2980"/>
                        </a:lnTo>
                        <a:lnTo>
                          <a:pt x="489" y="3126"/>
                        </a:lnTo>
                        <a:lnTo>
                          <a:pt x="611" y="3273"/>
                        </a:lnTo>
                        <a:lnTo>
                          <a:pt x="757" y="3395"/>
                        </a:lnTo>
                        <a:lnTo>
                          <a:pt x="904" y="3493"/>
                        </a:lnTo>
                        <a:lnTo>
                          <a:pt x="1051" y="3590"/>
                        </a:lnTo>
                        <a:lnTo>
                          <a:pt x="1197" y="3664"/>
                        </a:lnTo>
                        <a:lnTo>
                          <a:pt x="1368" y="3713"/>
                        </a:lnTo>
                        <a:lnTo>
                          <a:pt x="1539" y="3761"/>
                        </a:lnTo>
                        <a:lnTo>
                          <a:pt x="1881" y="3761"/>
                        </a:lnTo>
                        <a:lnTo>
                          <a:pt x="2052" y="3713"/>
                        </a:lnTo>
                        <a:lnTo>
                          <a:pt x="2223" y="3664"/>
                        </a:lnTo>
                        <a:lnTo>
                          <a:pt x="2369" y="3590"/>
                        </a:lnTo>
                        <a:lnTo>
                          <a:pt x="2516" y="3493"/>
                        </a:lnTo>
                        <a:lnTo>
                          <a:pt x="2662" y="3395"/>
                        </a:lnTo>
                        <a:lnTo>
                          <a:pt x="2809" y="3273"/>
                        </a:lnTo>
                        <a:lnTo>
                          <a:pt x="2931" y="3126"/>
                        </a:lnTo>
                        <a:lnTo>
                          <a:pt x="3029" y="2980"/>
                        </a:lnTo>
                        <a:lnTo>
                          <a:pt x="3127" y="2809"/>
                        </a:lnTo>
                        <a:lnTo>
                          <a:pt x="3224" y="2638"/>
                        </a:lnTo>
                        <a:lnTo>
                          <a:pt x="3297" y="2467"/>
                        </a:lnTo>
                        <a:lnTo>
                          <a:pt x="3346" y="2272"/>
                        </a:lnTo>
                        <a:lnTo>
                          <a:pt x="3395" y="2101"/>
                        </a:lnTo>
                        <a:lnTo>
                          <a:pt x="3420" y="1905"/>
                        </a:lnTo>
                        <a:lnTo>
                          <a:pt x="3420" y="1710"/>
                        </a:lnTo>
                        <a:lnTo>
                          <a:pt x="3420" y="1514"/>
                        </a:lnTo>
                        <a:lnTo>
                          <a:pt x="3395" y="1319"/>
                        </a:lnTo>
                        <a:lnTo>
                          <a:pt x="3346" y="1148"/>
                        </a:lnTo>
                        <a:lnTo>
                          <a:pt x="3297" y="1002"/>
                        </a:lnTo>
                        <a:lnTo>
                          <a:pt x="3224" y="855"/>
                        </a:lnTo>
                        <a:lnTo>
                          <a:pt x="3127" y="708"/>
                        </a:lnTo>
                        <a:lnTo>
                          <a:pt x="3029" y="586"/>
                        </a:lnTo>
                        <a:lnTo>
                          <a:pt x="2931" y="464"/>
                        </a:lnTo>
                        <a:lnTo>
                          <a:pt x="2809" y="342"/>
                        </a:lnTo>
                        <a:lnTo>
                          <a:pt x="2662" y="269"/>
                        </a:lnTo>
                        <a:lnTo>
                          <a:pt x="2516" y="171"/>
                        </a:lnTo>
                        <a:lnTo>
                          <a:pt x="2369" y="122"/>
                        </a:lnTo>
                        <a:lnTo>
                          <a:pt x="2223" y="49"/>
                        </a:lnTo>
                        <a:lnTo>
                          <a:pt x="2052" y="25"/>
                        </a:lnTo>
                        <a:lnTo>
                          <a:pt x="1881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endParaRPr>
                      <a:solidFill>
                        <a:schemeClr val="dk1"/>
                      </a:solidFill>
                    </a:endParaRPr>
                  </a:p>
                </p:txBody>
              </p:sp>
            </p:grpSp>
          </p:grpSp>
          <p:pic>
            <p:nvPicPr>
              <p:cNvPr id="64" name="Imagen 63">
                <a:extLst>
                  <a:ext uri="{FF2B5EF4-FFF2-40B4-BE49-F238E27FC236}">
                    <a16:creationId xmlns:a16="http://schemas.microsoft.com/office/drawing/2014/main" id="{6551F555-5F6B-419B-A268-F0B7A3D266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2" t="5355" r="3840" b="2481"/>
              <a:stretch/>
            </p:blipFill>
            <p:spPr>
              <a:xfrm>
                <a:off x="5455446" y="1196347"/>
                <a:ext cx="835892" cy="667683"/>
              </a:xfrm>
              <a:prstGeom prst="rect">
                <a:avLst/>
              </a:prstGeom>
            </p:spPr>
          </p:pic>
          <p:sp>
            <p:nvSpPr>
              <p:cNvPr id="65" name="Google Shape;788;p38">
                <a:extLst>
                  <a:ext uri="{FF2B5EF4-FFF2-40B4-BE49-F238E27FC236}">
                    <a16:creationId xmlns:a16="http://schemas.microsoft.com/office/drawing/2014/main" id="{67D86C62-58EE-435B-9B52-B4137415AD92}"/>
                  </a:ext>
                </a:extLst>
              </p:cNvPr>
              <p:cNvSpPr/>
              <p:nvPr/>
            </p:nvSpPr>
            <p:spPr>
              <a:xfrm>
                <a:off x="5428084" y="885511"/>
                <a:ext cx="190418" cy="341348"/>
              </a:xfrm>
              <a:custGeom>
                <a:avLst/>
                <a:gdLst/>
                <a:ahLst/>
                <a:cxnLst/>
                <a:rect l="l" t="t" r="r" b="b"/>
                <a:pathLst>
                  <a:path w="8158" h="16121" extrusionOk="0">
                    <a:moveTo>
                      <a:pt x="3249" y="1"/>
                    </a:moveTo>
                    <a:lnTo>
                      <a:pt x="3004" y="50"/>
                    </a:lnTo>
                    <a:lnTo>
                      <a:pt x="2785" y="99"/>
                    </a:lnTo>
                    <a:lnTo>
                      <a:pt x="2565" y="172"/>
                    </a:lnTo>
                    <a:lnTo>
                      <a:pt x="2369" y="269"/>
                    </a:lnTo>
                    <a:lnTo>
                      <a:pt x="2174" y="367"/>
                    </a:lnTo>
                    <a:lnTo>
                      <a:pt x="1979" y="465"/>
                    </a:lnTo>
                    <a:lnTo>
                      <a:pt x="1808" y="587"/>
                    </a:lnTo>
                    <a:lnTo>
                      <a:pt x="1637" y="734"/>
                    </a:lnTo>
                    <a:lnTo>
                      <a:pt x="1490" y="880"/>
                    </a:lnTo>
                    <a:lnTo>
                      <a:pt x="1344" y="1027"/>
                    </a:lnTo>
                    <a:lnTo>
                      <a:pt x="1075" y="1369"/>
                    </a:lnTo>
                    <a:lnTo>
                      <a:pt x="855" y="1784"/>
                    </a:lnTo>
                    <a:lnTo>
                      <a:pt x="660" y="2199"/>
                    </a:lnTo>
                    <a:lnTo>
                      <a:pt x="489" y="2687"/>
                    </a:lnTo>
                    <a:lnTo>
                      <a:pt x="342" y="3176"/>
                    </a:lnTo>
                    <a:lnTo>
                      <a:pt x="245" y="3738"/>
                    </a:lnTo>
                    <a:lnTo>
                      <a:pt x="147" y="4299"/>
                    </a:lnTo>
                    <a:lnTo>
                      <a:pt x="74" y="4910"/>
                    </a:lnTo>
                    <a:lnTo>
                      <a:pt x="49" y="5545"/>
                    </a:lnTo>
                    <a:lnTo>
                      <a:pt x="25" y="6204"/>
                    </a:lnTo>
                    <a:lnTo>
                      <a:pt x="0" y="6888"/>
                    </a:lnTo>
                    <a:lnTo>
                      <a:pt x="25" y="7035"/>
                    </a:lnTo>
                    <a:lnTo>
                      <a:pt x="49" y="7181"/>
                    </a:lnTo>
                    <a:lnTo>
                      <a:pt x="98" y="7328"/>
                    </a:lnTo>
                    <a:lnTo>
                      <a:pt x="171" y="7425"/>
                    </a:lnTo>
                    <a:lnTo>
                      <a:pt x="269" y="7523"/>
                    </a:lnTo>
                    <a:lnTo>
                      <a:pt x="391" y="7596"/>
                    </a:lnTo>
                    <a:lnTo>
                      <a:pt x="513" y="7645"/>
                    </a:lnTo>
                    <a:lnTo>
                      <a:pt x="660" y="7670"/>
                    </a:lnTo>
                    <a:lnTo>
                      <a:pt x="806" y="7645"/>
                    </a:lnTo>
                    <a:lnTo>
                      <a:pt x="928" y="7596"/>
                    </a:lnTo>
                    <a:lnTo>
                      <a:pt x="1051" y="7523"/>
                    </a:lnTo>
                    <a:lnTo>
                      <a:pt x="1148" y="7425"/>
                    </a:lnTo>
                    <a:lnTo>
                      <a:pt x="1222" y="7328"/>
                    </a:lnTo>
                    <a:lnTo>
                      <a:pt x="1270" y="7181"/>
                    </a:lnTo>
                    <a:lnTo>
                      <a:pt x="1295" y="7035"/>
                    </a:lnTo>
                    <a:lnTo>
                      <a:pt x="1319" y="6888"/>
                    </a:lnTo>
                    <a:lnTo>
                      <a:pt x="1344" y="6278"/>
                    </a:lnTo>
                    <a:lnTo>
                      <a:pt x="1417" y="5569"/>
                    </a:lnTo>
                    <a:lnTo>
                      <a:pt x="1515" y="4861"/>
                    </a:lnTo>
                    <a:lnTo>
                      <a:pt x="1637" y="4153"/>
                    </a:lnTo>
                    <a:lnTo>
                      <a:pt x="1759" y="3542"/>
                    </a:lnTo>
                    <a:lnTo>
                      <a:pt x="1881" y="3029"/>
                    </a:lnTo>
                    <a:lnTo>
                      <a:pt x="2003" y="2687"/>
                    </a:lnTo>
                    <a:lnTo>
                      <a:pt x="2052" y="2614"/>
                    </a:lnTo>
                    <a:lnTo>
                      <a:pt x="2101" y="2590"/>
                    </a:lnTo>
                    <a:lnTo>
                      <a:pt x="2101" y="2639"/>
                    </a:lnTo>
                    <a:lnTo>
                      <a:pt x="2125" y="2736"/>
                    </a:lnTo>
                    <a:lnTo>
                      <a:pt x="2125" y="3151"/>
                    </a:lnTo>
                    <a:lnTo>
                      <a:pt x="2076" y="4568"/>
                    </a:lnTo>
                    <a:lnTo>
                      <a:pt x="1954" y="6595"/>
                    </a:lnTo>
                    <a:lnTo>
                      <a:pt x="1832" y="8866"/>
                    </a:lnTo>
                    <a:lnTo>
                      <a:pt x="1539" y="13165"/>
                    </a:lnTo>
                    <a:lnTo>
                      <a:pt x="1392" y="15119"/>
                    </a:lnTo>
                    <a:lnTo>
                      <a:pt x="1392" y="15290"/>
                    </a:lnTo>
                    <a:lnTo>
                      <a:pt x="1417" y="15461"/>
                    </a:lnTo>
                    <a:lnTo>
                      <a:pt x="1466" y="15607"/>
                    </a:lnTo>
                    <a:lnTo>
                      <a:pt x="1563" y="15754"/>
                    </a:lnTo>
                    <a:lnTo>
                      <a:pt x="1661" y="15900"/>
                    </a:lnTo>
                    <a:lnTo>
                      <a:pt x="1783" y="15998"/>
                    </a:lnTo>
                    <a:lnTo>
                      <a:pt x="1930" y="16071"/>
                    </a:lnTo>
                    <a:lnTo>
                      <a:pt x="2101" y="16120"/>
                    </a:lnTo>
                    <a:lnTo>
                      <a:pt x="2394" y="16120"/>
                    </a:lnTo>
                    <a:lnTo>
                      <a:pt x="2516" y="16071"/>
                    </a:lnTo>
                    <a:lnTo>
                      <a:pt x="2662" y="15998"/>
                    </a:lnTo>
                    <a:lnTo>
                      <a:pt x="2785" y="15925"/>
                    </a:lnTo>
                    <a:lnTo>
                      <a:pt x="2882" y="15803"/>
                    </a:lnTo>
                    <a:lnTo>
                      <a:pt x="2956" y="15680"/>
                    </a:lnTo>
                    <a:lnTo>
                      <a:pt x="3029" y="15534"/>
                    </a:lnTo>
                    <a:lnTo>
                      <a:pt x="3053" y="15387"/>
                    </a:lnTo>
                    <a:lnTo>
                      <a:pt x="3713" y="8549"/>
                    </a:lnTo>
                    <a:lnTo>
                      <a:pt x="3737" y="8476"/>
                    </a:lnTo>
                    <a:lnTo>
                      <a:pt x="3786" y="8354"/>
                    </a:lnTo>
                    <a:lnTo>
                      <a:pt x="3835" y="8305"/>
                    </a:lnTo>
                    <a:lnTo>
                      <a:pt x="3884" y="8231"/>
                    </a:lnTo>
                    <a:lnTo>
                      <a:pt x="3981" y="8207"/>
                    </a:lnTo>
                    <a:lnTo>
                      <a:pt x="4079" y="8183"/>
                    </a:lnTo>
                    <a:lnTo>
                      <a:pt x="4177" y="8207"/>
                    </a:lnTo>
                    <a:lnTo>
                      <a:pt x="4274" y="8231"/>
                    </a:lnTo>
                    <a:lnTo>
                      <a:pt x="4323" y="8305"/>
                    </a:lnTo>
                    <a:lnTo>
                      <a:pt x="4372" y="8354"/>
                    </a:lnTo>
                    <a:lnTo>
                      <a:pt x="4421" y="8476"/>
                    </a:lnTo>
                    <a:lnTo>
                      <a:pt x="4445" y="8549"/>
                    </a:lnTo>
                    <a:lnTo>
                      <a:pt x="5105" y="15387"/>
                    </a:lnTo>
                    <a:lnTo>
                      <a:pt x="5129" y="15534"/>
                    </a:lnTo>
                    <a:lnTo>
                      <a:pt x="5202" y="15680"/>
                    </a:lnTo>
                    <a:lnTo>
                      <a:pt x="5276" y="15803"/>
                    </a:lnTo>
                    <a:lnTo>
                      <a:pt x="5373" y="15925"/>
                    </a:lnTo>
                    <a:lnTo>
                      <a:pt x="5496" y="15998"/>
                    </a:lnTo>
                    <a:lnTo>
                      <a:pt x="5642" y="16071"/>
                    </a:lnTo>
                    <a:lnTo>
                      <a:pt x="5764" y="16120"/>
                    </a:lnTo>
                    <a:lnTo>
                      <a:pt x="6057" y="16120"/>
                    </a:lnTo>
                    <a:lnTo>
                      <a:pt x="6228" y="16071"/>
                    </a:lnTo>
                    <a:lnTo>
                      <a:pt x="6375" y="15998"/>
                    </a:lnTo>
                    <a:lnTo>
                      <a:pt x="6497" y="15900"/>
                    </a:lnTo>
                    <a:lnTo>
                      <a:pt x="6595" y="15754"/>
                    </a:lnTo>
                    <a:lnTo>
                      <a:pt x="6692" y="15607"/>
                    </a:lnTo>
                    <a:lnTo>
                      <a:pt x="6741" y="15461"/>
                    </a:lnTo>
                    <a:lnTo>
                      <a:pt x="6766" y="15290"/>
                    </a:lnTo>
                    <a:lnTo>
                      <a:pt x="6766" y="15119"/>
                    </a:lnTo>
                    <a:lnTo>
                      <a:pt x="6619" y="13165"/>
                    </a:lnTo>
                    <a:lnTo>
                      <a:pt x="6350" y="8915"/>
                    </a:lnTo>
                    <a:lnTo>
                      <a:pt x="6204" y="6619"/>
                    </a:lnTo>
                    <a:lnTo>
                      <a:pt x="6106" y="4617"/>
                    </a:lnTo>
                    <a:lnTo>
                      <a:pt x="6057" y="3176"/>
                    </a:lnTo>
                    <a:lnTo>
                      <a:pt x="6057" y="2761"/>
                    </a:lnTo>
                    <a:lnTo>
                      <a:pt x="6057" y="2590"/>
                    </a:lnTo>
                    <a:lnTo>
                      <a:pt x="6106" y="2590"/>
                    </a:lnTo>
                    <a:lnTo>
                      <a:pt x="6155" y="2687"/>
                    </a:lnTo>
                    <a:lnTo>
                      <a:pt x="6253" y="3005"/>
                    </a:lnTo>
                    <a:lnTo>
                      <a:pt x="6399" y="3493"/>
                    </a:lnTo>
                    <a:lnTo>
                      <a:pt x="6521" y="4128"/>
                    </a:lnTo>
                    <a:lnTo>
                      <a:pt x="6643" y="4837"/>
                    </a:lnTo>
                    <a:lnTo>
                      <a:pt x="6741" y="5569"/>
                    </a:lnTo>
                    <a:lnTo>
                      <a:pt x="6814" y="6278"/>
                    </a:lnTo>
                    <a:lnTo>
                      <a:pt x="6839" y="6888"/>
                    </a:lnTo>
                    <a:lnTo>
                      <a:pt x="6863" y="7035"/>
                    </a:lnTo>
                    <a:lnTo>
                      <a:pt x="6888" y="7181"/>
                    </a:lnTo>
                    <a:lnTo>
                      <a:pt x="6936" y="7328"/>
                    </a:lnTo>
                    <a:lnTo>
                      <a:pt x="7010" y="7425"/>
                    </a:lnTo>
                    <a:lnTo>
                      <a:pt x="7107" y="7523"/>
                    </a:lnTo>
                    <a:lnTo>
                      <a:pt x="7230" y="7596"/>
                    </a:lnTo>
                    <a:lnTo>
                      <a:pt x="7352" y="7645"/>
                    </a:lnTo>
                    <a:lnTo>
                      <a:pt x="7498" y="7670"/>
                    </a:lnTo>
                    <a:lnTo>
                      <a:pt x="7645" y="7645"/>
                    </a:lnTo>
                    <a:lnTo>
                      <a:pt x="7767" y="7596"/>
                    </a:lnTo>
                    <a:lnTo>
                      <a:pt x="7889" y="7523"/>
                    </a:lnTo>
                    <a:lnTo>
                      <a:pt x="7987" y="7425"/>
                    </a:lnTo>
                    <a:lnTo>
                      <a:pt x="8060" y="7328"/>
                    </a:lnTo>
                    <a:lnTo>
                      <a:pt x="8109" y="7181"/>
                    </a:lnTo>
                    <a:lnTo>
                      <a:pt x="8133" y="7035"/>
                    </a:lnTo>
                    <a:lnTo>
                      <a:pt x="8158" y="6888"/>
                    </a:lnTo>
                    <a:lnTo>
                      <a:pt x="8133" y="5520"/>
                    </a:lnTo>
                    <a:lnTo>
                      <a:pt x="8109" y="4885"/>
                    </a:lnTo>
                    <a:lnTo>
                      <a:pt x="8060" y="4299"/>
                    </a:lnTo>
                    <a:lnTo>
                      <a:pt x="7987" y="3713"/>
                    </a:lnTo>
                    <a:lnTo>
                      <a:pt x="7889" y="3176"/>
                    </a:lnTo>
                    <a:lnTo>
                      <a:pt x="7767" y="2663"/>
                    </a:lnTo>
                    <a:lnTo>
                      <a:pt x="7620" y="2174"/>
                    </a:lnTo>
                    <a:lnTo>
                      <a:pt x="7425" y="1759"/>
                    </a:lnTo>
                    <a:lnTo>
                      <a:pt x="7205" y="1369"/>
                    </a:lnTo>
                    <a:lnTo>
                      <a:pt x="7083" y="1173"/>
                    </a:lnTo>
                    <a:lnTo>
                      <a:pt x="6936" y="1002"/>
                    </a:lnTo>
                    <a:lnTo>
                      <a:pt x="6790" y="856"/>
                    </a:lnTo>
                    <a:lnTo>
                      <a:pt x="6643" y="709"/>
                    </a:lnTo>
                    <a:lnTo>
                      <a:pt x="6472" y="563"/>
                    </a:lnTo>
                    <a:lnTo>
                      <a:pt x="6277" y="440"/>
                    </a:lnTo>
                    <a:lnTo>
                      <a:pt x="6082" y="343"/>
                    </a:lnTo>
                    <a:lnTo>
                      <a:pt x="5886" y="245"/>
                    </a:lnTo>
                    <a:lnTo>
                      <a:pt x="5666" y="172"/>
                    </a:lnTo>
                    <a:lnTo>
                      <a:pt x="5422" y="99"/>
                    </a:lnTo>
                    <a:lnTo>
                      <a:pt x="5178" y="50"/>
                    </a:lnTo>
                    <a:lnTo>
                      <a:pt x="4909" y="1"/>
                    </a:lnTo>
                    <a:lnTo>
                      <a:pt x="4714" y="74"/>
                    </a:lnTo>
                    <a:lnTo>
                      <a:pt x="4519" y="147"/>
                    </a:lnTo>
                    <a:lnTo>
                      <a:pt x="4299" y="196"/>
                    </a:lnTo>
                    <a:lnTo>
                      <a:pt x="3859" y="196"/>
                    </a:lnTo>
                    <a:lnTo>
                      <a:pt x="3664" y="147"/>
                    </a:lnTo>
                    <a:lnTo>
                      <a:pt x="3444" y="99"/>
                    </a:lnTo>
                    <a:lnTo>
                      <a:pt x="32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rgbClr val="FF0000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</a:endParaRPr>
              </a:p>
            </p:txBody>
          </p:sp>
          <p:sp>
            <p:nvSpPr>
              <p:cNvPr id="66" name="Google Shape;789;p38">
                <a:extLst>
                  <a:ext uri="{FF2B5EF4-FFF2-40B4-BE49-F238E27FC236}">
                    <a16:creationId xmlns:a16="http://schemas.microsoft.com/office/drawing/2014/main" id="{1AA2492F-614A-4AE7-9771-DA47F234E1F4}"/>
                  </a:ext>
                </a:extLst>
              </p:cNvPr>
              <p:cNvSpPr/>
              <p:nvPr/>
            </p:nvSpPr>
            <p:spPr>
              <a:xfrm flipH="1" flipV="1">
                <a:off x="5486138" y="815664"/>
                <a:ext cx="71431" cy="66668"/>
              </a:xfrm>
              <a:custGeom>
                <a:avLst/>
                <a:gdLst/>
                <a:ahLst/>
                <a:cxnLst/>
                <a:rect l="l" t="t" r="r" b="b"/>
                <a:pathLst>
                  <a:path w="3420" h="3762" extrusionOk="0">
                    <a:moveTo>
                      <a:pt x="1539" y="0"/>
                    </a:moveTo>
                    <a:lnTo>
                      <a:pt x="1368" y="25"/>
                    </a:lnTo>
                    <a:lnTo>
                      <a:pt x="1197" y="49"/>
                    </a:lnTo>
                    <a:lnTo>
                      <a:pt x="1051" y="122"/>
                    </a:lnTo>
                    <a:lnTo>
                      <a:pt x="904" y="171"/>
                    </a:lnTo>
                    <a:lnTo>
                      <a:pt x="757" y="269"/>
                    </a:lnTo>
                    <a:lnTo>
                      <a:pt x="611" y="342"/>
                    </a:lnTo>
                    <a:lnTo>
                      <a:pt x="489" y="464"/>
                    </a:lnTo>
                    <a:lnTo>
                      <a:pt x="391" y="586"/>
                    </a:lnTo>
                    <a:lnTo>
                      <a:pt x="293" y="708"/>
                    </a:lnTo>
                    <a:lnTo>
                      <a:pt x="196" y="855"/>
                    </a:lnTo>
                    <a:lnTo>
                      <a:pt x="122" y="1002"/>
                    </a:lnTo>
                    <a:lnTo>
                      <a:pt x="74" y="1148"/>
                    </a:lnTo>
                    <a:lnTo>
                      <a:pt x="25" y="1319"/>
                    </a:lnTo>
                    <a:lnTo>
                      <a:pt x="0" y="1514"/>
                    </a:lnTo>
                    <a:lnTo>
                      <a:pt x="0" y="1710"/>
                    </a:lnTo>
                    <a:lnTo>
                      <a:pt x="0" y="1905"/>
                    </a:lnTo>
                    <a:lnTo>
                      <a:pt x="25" y="2101"/>
                    </a:lnTo>
                    <a:lnTo>
                      <a:pt x="74" y="2272"/>
                    </a:lnTo>
                    <a:lnTo>
                      <a:pt x="122" y="2467"/>
                    </a:lnTo>
                    <a:lnTo>
                      <a:pt x="196" y="2638"/>
                    </a:lnTo>
                    <a:lnTo>
                      <a:pt x="293" y="2809"/>
                    </a:lnTo>
                    <a:lnTo>
                      <a:pt x="391" y="2980"/>
                    </a:lnTo>
                    <a:lnTo>
                      <a:pt x="489" y="3126"/>
                    </a:lnTo>
                    <a:lnTo>
                      <a:pt x="611" y="3273"/>
                    </a:lnTo>
                    <a:lnTo>
                      <a:pt x="757" y="3395"/>
                    </a:lnTo>
                    <a:lnTo>
                      <a:pt x="904" y="3493"/>
                    </a:lnTo>
                    <a:lnTo>
                      <a:pt x="1051" y="3590"/>
                    </a:lnTo>
                    <a:lnTo>
                      <a:pt x="1197" y="3664"/>
                    </a:lnTo>
                    <a:lnTo>
                      <a:pt x="1368" y="3713"/>
                    </a:lnTo>
                    <a:lnTo>
                      <a:pt x="1539" y="3761"/>
                    </a:lnTo>
                    <a:lnTo>
                      <a:pt x="1881" y="3761"/>
                    </a:lnTo>
                    <a:lnTo>
                      <a:pt x="2052" y="3713"/>
                    </a:lnTo>
                    <a:lnTo>
                      <a:pt x="2223" y="3664"/>
                    </a:lnTo>
                    <a:lnTo>
                      <a:pt x="2369" y="3590"/>
                    </a:lnTo>
                    <a:lnTo>
                      <a:pt x="2516" y="3493"/>
                    </a:lnTo>
                    <a:lnTo>
                      <a:pt x="2662" y="3395"/>
                    </a:lnTo>
                    <a:lnTo>
                      <a:pt x="2809" y="3273"/>
                    </a:lnTo>
                    <a:lnTo>
                      <a:pt x="2931" y="3126"/>
                    </a:lnTo>
                    <a:lnTo>
                      <a:pt x="3029" y="2980"/>
                    </a:lnTo>
                    <a:lnTo>
                      <a:pt x="3127" y="2809"/>
                    </a:lnTo>
                    <a:lnTo>
                      <a:pt x="3224" y="2638"/>
                    </a:lnTo>
                    <a:lnTo>
                      <a:pt x="3297" y="2467"/>
                    </a:lnTo>
                    <a:lnTo>
                      <a:pt x="3346" y="2272"/>
                    </a:lnTo>
                    <a:lnTo>
                      <a:pt x="3395" y="2101"/>
                    </a:lnTo>
                    <a:lnTo>
                      <a:pt x="3420" y="1905"/>
                    </a:lnTo>
                    <a:lnTo>
                      <a:pt x="3420" y="1710"/>
                    </a:lnTo>
                    <a:lnTo>
                      <a:pt x="3420" y="1514"/>
                    </a:lnTo>
                    <a:lnTo>
                      <a:pt x="3395" y="1319"/>
                    </a:lnTo>
                    <a:lnTo>
                      <a:pt x="3346" y="1148"/>
                    </a:lnTo>
                    <a:lnTo>
                      <a:pt x="3297" y="1002"/>
                    </a:lnTo>
                    <a:lnTo>
                      <a:pt x="3224" y="855"/>
                    </a:lnTo>
                    <a:lnTo>
                      <a:pt x="3127" y="708"/>
                    </a:lnTo>
                    <a:lnTo>
                      <a:pt x="3029" y="586"/>
                    </a:lnTo>
                    <a:lnTo>
                      <a:pt x="2931" y="464"/>
                    </a:lnTo>
                    <a:lnTo>
                      <a:pt x="2809" y="342"/>
                    </a:lnTo>
                    <a:lnTo>
                      <a:pt x="2662" y="269"/>
                    </a:lnTo>
                    <a:lnTo>
                      <a:pt x="2516" y="171"/>
                    </a:lnTo>
                    <a:lnTo>
                      <a:pt x="2369" y="122"/>
                    </a:lnTo>
                    <a:lnTo>
                      <a:pt x="2223" y="49"/>
                    </a:lnTo>
                    <a:lnTo>
                      <a:pt x="2052" y="25"/>
                    </a:lnTo>
                    <a:lnTo>
                      <a:pt x="188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AB9FEAA9-3E15-4C8D-A2EA-65AB8D29B832}"/>
                </a:ext>
              </a:extLst>
            </p:cNvPr>
            <p:cNvSpPr txBox="1"/>
            <p:nvPr/>
          </p:nvSpPr>
          <p:spPr>
            <a:xfrm>
              <a:off x="5786408" y="1608106"/>
              <a:ext cx="55574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endPara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37" name="Imagen 36">
            <a:extLst>
              <a:ext uri="{FF2B5EF4-FFF2-40B4-BE49-F238E27FC236}">
                <a16:creationId xmlns:a16="http://schemas.microsoft.com/office/drawing/2014/main" id="{B929DD85-DBEE-4E79-B661-CEBCA1F992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35" t="12928" r="27065" b="15539"/>
          <a:stretch/>
        </p:blipFill>
        <p:spPr>
          <a:xfrm>
            <a:off x="342340" y="1943700"/>
            <a:ext cx="3143696" cy="27841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4DD8024-57F0-4619-B8B4-95AAF0529758}"/>
              </a:ext>
            </a:extLst>
          </p:cNvPr>
          <p:cNvSpPr txBox="1"/>
          <p:nvPr/>
        </p:nvSpPr>
        <p:spPr>
          <a:xfrm>
            <a:off x="4068145" y="3681259"/>
            <a:ext cx="7828993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ACTAS DE SESIONES DE LA ASAMBLEA TIEMPO REAL</a:t>
            </a:r>
          </a:p>
          <a:p>
            <a:pPr marL="342900" indent="-342900">
              <a:buAutoNum type="arabicPeriod"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 DISEÑO  WEB EN 1 PÁGINA DINÁMICA                                                                                       </a:t>
            </a:r>
            <a:r>
              <a:rPr lang="es-ES" sz="1600" b="1" i="1" dirty="0"/>
              <a:t>ORDENANZAS-VALOR–TEMA-ACTAS-TRANSMISIÓN-DIP. PONENTE-COMISIÓN </a:t>
            </a:r>
            <a:r>
              <a:rPr lang="es-ES" b="1" i="1" dirty="0"/>
              <a:t>/ 2021</a:t>
            </a:r>
          </a:p>
          <a:p>
            <a:pPr marL="342900" indent="-342900">
              <a:buAutoNum type="arabicPeriod"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DATOS ORDENANZAS 2021</a:t>
            </a:r>
            <a:endParaRPr lang="es-CO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F7C4453-404B-451F-9A47-FDD36DD9ABC7}"/>
              </a:ext>
            </a:extLst>
          </p:cNvPr>
          <p:cNvSpPr txBox="1"/>
          <p:nvPr/>
        </p:nvSpPr>
        <p:spPr>
          <a:xfrm>
            <a:off x="176134" y="199548"/>
            <a:ext cx="6318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DIRECCIONAMIENTO ESTRATÉGICO       </a:t>
            </a:r>
            <a:r>
              <a:rPr lang="es-ES" sz="32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EJE 1</a:t>
            </a:r>
            <a:r>
              <a:rPr lang="es-ES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s-ES" b="1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0" name="Flecha: a la derecha 19">
            <a:hlinkClick r:id="rId7" action="ppaction://hlinksldjump"/>
            <a:extLst>
              <a:ext uri="{FF2B5EF4-FFF2-40B4-BE49-F238E27FC236}">
                <a16:creationId xmlns:a16="http://schemas.microsoft.com/office/drawing/2014/main" id="{FB6D0B31-30C3-4721-9C19-229DBF598F7B}"/>
              </a:ext>
            </a:extLst>
          </p:cNvPr>
          <p:cNvSpPr/>
          <p:nvPr/>
        </p:nvSpPr>
        <p:spPr>
          <a:xfrm>
            <a:off x="10098155" y="297211"/>
            <a:ext cx="1798983" cy="54333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TABLERO CONTROL</a:t>
            </a:r>
            <a:endParaRPr lang="es-CO" sz="14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20D0D2B-161D-48B2-A4D8-5B2B4DBA2E13}"/>
              </a:ext>
            </a:extLst>
          </p:cNvPr>
          <p:cNvSpPr txBox="1"/>
          <p:nvPr/>
        </p:nvSpPr>
        <p:spPr>
          <a:xfrm>
            <a:off x="5801877" y="2108522"/>
            <a:ext cx="55574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comunicacional para informar a los Atlanticenses, sobre la gestión de la Asamblea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Dptal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(MISIONAL)</a:t>
            </a:r>
            <a:endParaRPr lang="es-CO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FE10B62-A57A-4863-9A78-9819C38B582F}"/>
              </a:ext>
            </a:extLst>
          </p:cNvPr>
          <p:cNvSpPr txBox="1"/>
          <p:nvPr/>
        </p:nvSpPr>
        <p:spPr>
          <a:xfrm>
            <a:off x="8889742" y="4008703"/>
            <a:ext cx="26242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00" dirty="0">
                <a:hlinkClick r:id="rId8"/>
              </a:rPr>
              <a:t>https://asamblea-atlantico.gov.co/2021/</a:t>
            </a:r>
            <a:r>
              <a:rPr lang="es-CO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120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0DBDB808-589D-4314-BB4B-76EC5B8CF87D}"/>
              </a:ext>
            </a:extLst>
          </p:cNvPr>
          <p:cNvSpPr/>
          <p:nvPr/>
        </p:nvSpPr>
        <p:spPr>
          <a:xfrm>
            <a:off x="-80443" y="92642"/>
            <a:ext cx="5160469" cy="50234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s-CO" sz="3200" b="1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4B11E7F-AFD8-4232-A0F1-16730783ACF8}"/>
              </a:ext>
            </a:extLst>
          </p:cNvPr>
          <p:cNvGrpSpPr/>
          <p:nvPr/>
        </p:nvGrpSpPr>
        <p:grpSpPr>
          <a:xfrm>
            <a:off x="4518968" y="465315"/>
            <a:ext cx="6639361" cy="1295266"/>
            <a:chOff x="4579968" y="2813791"/>
            <a:chExt cx="6639361" cy="1295266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9982345C-3982-4BC3-8B75-0A0A03BEB2E2}"/>
                </a:ext>
              </a:extLst>
            </p:cNvPr>
            <p:cNvGrpSpPr/>
            <p:nvPr/>
          </p:nvGrpSpPr>
          <p:grpSpPr>
            <a:xfrm>
              <a:off x="4579968" y="2813791"/>
              <a:ext cx="6639361" cy="1295266"/>
              <a:chOff x="293274" y="5212709"/>
              <a:chExt cx="4284977" cy="893437"/>
            </a:xfrm>
          </p:grpSpPr>
          <p:sp>
            <p:nvSpPr>
              <p:cNvPr id="31" name="Rectángulo: esquinas redondeadas 30">
                <a:hlinkClick r:id="" action="ppaction://noaction"/>
                <a:extLst>
                  <a:ext uri="{FF2B5EF4-FFF2-40B4-BE49-F238E27FC236}">
                    <a16:creationId xmlns:a16="http://schemas.microsoft.com/office/drawing/2014/main" id="{DE2E446F-F375-46CD-81F3-A6A48A7F2978}"/>
                  </a:ext>
                </a:extLst>
              </p:cNvPr>
              <p:cNvSpPr/>
              <p:nvPr/>
            </p:nvSpPr>
            <p:spPr>
              <a:xfrm>
                <a:off x="1071898" y="5321957"/>
                <a:ext cx="3506353" cy="650474"/>
              </a:xfrm>
              <a:prstGeom prst="roundRect">
                <a:avLst/>
              </a:prstGeom>
              <a:solidFill>
                <a:srgbClr val="0070C0"/>
              </a:solidFill>
              <a:ln>
                <a:solidFill>
                  <a:schemeClr val="bg2">
                    <a:lumMod val="50000"/>
                  </a:schemeClr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chemeClr val="bg1"/>
                    </a:solidFill>
                  </a:rPr>
                  <a:t>MEJORA LOGÍSTICA INSTALACIONES DE ASAMBLEA</a:t>
                </a:r>
              </a:p>
              <a:p>
                <a:pPr algn="ctr"/>
                <a:r>
                  <a:rPr lang="es-ES" sz="2800" b="1" dirty="0">
                    <a:ln>
                      <a:solidFill>
                        <a:srgbClr val="FF0000"/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LA DUMA IMPONENTE !!</a:t>
                </a:r>
                <a:endParaRPr lang="es-CO" sz="28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Elipse 31">
                <a:extLst>
                  <a:ext uri="{FF2B5EF4-FFF2-40B4-BE49-F238E27FC236}">
                    <a16:creationId xmlns:a16="http://schemas.microsoft.com/office/drawing/2014/main" id="{31493DAD-2F02-4F27-A9DE-F4175B12D9F7}"/>
                  </a:ext>
                </a:extLst>
              </p:cNvPr>
              <p:cNvSpPr/>
              <p:nvPr/>
            </p:nvSpPr>
            <p:spPr>
              <a:xfrm>
                <a:off x="293274" y="5212709"/>
                <a:ext cx="872818" cy="8934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</p:grpSp>
        <p:pic>
          <p:nvPicPr>
            <p:cNvPr id="70" name="Imagen 69">
              <a:extLst>
                <a:ext uri="{FF2B5EF4-FFF2-40B4-BE49-F238E27FC236}">
                  <a16:creationId xmlns:a16="http://schemas.microsoft.com/office/drawing/2014/main" id="{83A0D127-7B43-4C72-8C2D-0F23875BB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9524" y="2938476"/>
              <a:ext cx="1107328" cy="903854"/>
            </a:xfrm>
            <a:prstGeom prst="rect">
              <a:avLst/>
            </a:prstGeom>
          </p:spPr>
        </p:pic>
      </p:grpSp>
      <p:pic>
        <p:nvPicPr>
          <p:cNvPr id="37" name="Imagen 36">
            <a:extLst>
              <a:ext uri="{FF2B5EF4-FFF2-40B4-BE49-F238E27FC236}">
                <a16:creationId xmlns:a16="http://schemas.microsoft.com/office/drawing/2014/main" id="{B929DD85-DBEE-4E79-B661-CEBCA1F992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35" t="12928" r="27065" b="15539"/>
          <a:stretch/>
        </p:blipFill>
        <p:spPr>
          <a:xfrm>
            <a:off x="353636" y="1942776"/>
            <a:ext cx="3143696" cy="27841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13DD2AF-C4E8-439F-9CE6-666F0FBDABD2}"/>
              </a:ext>
            </a:extLst>
          </p:cNvPr>
          <p:cNvSpPr txBox="1"/>
          <p:nvPr/>
        </p:nvSpPr>
        <p:spPr>
          <a:xfrm>
            <a:off x="3611272" y="2477536"/>
            <a:ext cx="8423052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  </a:t>
            </a:r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pres?slideindex=1&amp;slidetitle="/>
              </a:rPr>
              <a:t>PINTURA Y FACHADA  </a:t>
            </a:r>
            <a:r>
              <a:rPr lang="es-ES" sz="1050" dirty="0">
                <a:solidFill>
                  <a:srgbClr val="FF0000"/>
                </a:solidFill>
                <a:hlinkClick r:id="rId5" action="ppaction://hlinkpres?slideindex=1&amp;slidetitle="/>
              </a:rPr>
              <a:t>NO GRAFITIS   </a:t>
            </a:r>
            <a:r>
              <a:rPr lang="es-ES" sz="1050" dirty="0">
                <a:solidFill>
                  <a:srgbClr val="FF0000"/>
                </a:solidFill>
              </a:rPr>
              <a:t> </a:t>
            </a:r>
            <a:r>
              <a:rPr lang="es-ES" sz="1600" b="1" dirty="0">
                <a:solidFill>
                  <a:srgbClr val="FF0000"/>
                </a:solidFill>
              </a:rPr>
              <a:t>PAISAJISMO INTERNO -  EXTERNO</a:t>
            </a:r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  ADQUISICIÓN VIDEOBEAM </a:t>
            </a:r>
            <a:r>
              <a:rPr lang="es-ES" sz="1600" b="1" i="1" dirty="0"/>
              <a:t>(   PROPIO  2x2.5 m )</a:t>
            </a:r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  INSTALACIÓN PANELES ACÚSTICOS Y SONIDO </a:t>
            </a:r>
            <a:r>
              <a:rPr lang="es-E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AJUSTADO   </a:t>
            </a:r>
            <a:r>
              <a:rPr lang="es-ES" sz="1200" b="1" i="1" dirty="0"/>
              <a:t>(MICRÓFONOS INDIV. Y CONSOLA NUEVA) </a:t>
            </a:r>
            <a:endParaRPr lang="es-ES" sz="1600" b="1" i="1" dirty="0"/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  COBERTURA 100% AIRE ACONDIC. RECINTO DUMA DPTAL.  </a:t>
            </a:r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  SUMINISTRO PARA COCINA </a:t>
            </a:r>
            <a:r>
              <a:rPr lang="es-ES" sz="1100" b="1" i="1" dirty="0"/>
              <a:t>( </a:t>
            </a:r>
            <a:r>
              <a:rPr lang="es-ES" sz="11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</a:t>
            </a:r>
            <a:r>
              <a:rPr lang="es-ES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</a:t>
            </a:r>
            <a:r>
              <a:rPr lang="es-ES" sz="1200" b="1" i="1" dirty="0"/>
              <a:t>HORNO MICROONDAS, ESTUFA, ABANICO, DOTACIÓN ENSERES,  MTTO NEVERA,   </a:t>
            </a:r>
            <a:r>
              <a:rPr lang="es-ES" sz="1050" b="1" i="1" dirty="0"/>
              <a:t>GRECA</a:t>
            </a:r>
            <a:r>
              <a:rPr lang="es-ES" sz="1200" b="1" i="1" dirty="0"/>
              <a:t> </a:t>
            </a:r>
            <a:endParaRPr lang="es-ES" sz="1600" b="1" i="1" dirty="0"/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s-ES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 </a:t>
            </a:r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INSTALACIÓN 8 CAMARAS DE SEGURIDAD 24/7</a:t>
            </a:r>
          </a:p>
          <a:p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  MEJORAS LOCATIVAS RECINTO DUMA </a:t>
            </a:r>
            <a:r>
              <a:rPr lang="es-ES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LUMINARIAS, HUMEDAD TECHO, PINTURA, POLARIZADO</a:t>
            </a:r>
            <a:endParaRPr lang="es-E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lecha: a la derecha 11">
            <a:hlinkClick r:id="rId6" action="ppaction://hlinksldjump"/>
            <a:extLst>
              <a:ext uri="{FF2B5EF4-FFF2-40B4-BE49-F238E27FC236}">
                <a16:creationId xmlns:a16="http://schemas.microsoft.com/office/drawing/2014/main" id="{4A1EF95C-9A0C-499A-8AC0-88A838E880AC}"/>
              </a:ext>
            </a:extLst>
          </p:cNvPr>
          <p:cNvSpPr/>
          <p:nvPr/>
        </p:nvSpPr>
        <p:spPr>
          <a:xfrm>
            <a:off x="10081669" y="50403"/>
            <a:ext cx="1798983" cy="54333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TABLERO CONTROL</a:t>
            </a:r>
            <a:endParaRPr lang="es-CO" sz="1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39FF63-105C-4BFC-A2A3-159F937725A9}"/>
              </a:ext>
            </a:extLst>
          </p:cNvPr>
          <p:cNvSpPr txBox="1"/>
          <p:nvPr/>
        </p:nvSpPr>
        <p:spPr>
          <a:xfrm>
            <a:off x="0" y="21287"/>
            <a:ext cx="6318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DIRECCIONAMIENTO ESTRATÉGICO       </a:t>
            </a:r>
            <a:r>
              <a:rPr lang="es-ES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EJE 2</a:t>
            </a:r>
            <a:r>
              <a:rPr lang="es-ES" sz="24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s-ES" b="1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75D8446-38C5-4687-AE26-D97761F3B524}"/>
              </a:ext>
            </a:extLst>
          </p:cNvPr>
          <p:cNvSpPr txBox="1"/>
          <p:nvPr/>
        </p:nvSpPr>
        <p:spPr>
          <a:xfrm>
            <a:off x="3611271" y="1652237"/>
            <a:ext cx="842305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Mejoras locativas e insumos,  para facilitar la labor de los Diputados y Servidores públicos de la Asamblea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Dptal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 </a:t>
            </a:r>
            <a:r>
              <a:rPr lang="es-E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(APOYO)</a:t>
            </a:r>
            <a:endParaRPr lang="es-CO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122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id="{951695DE-DF9F-435A-A0A7-F044A0746E5B}"/>
              </a:ext>
            </a:extLst>
          </p:cNvPr>
          <p:cNvGrpSpPr/>
          <p:nvPr/>
        </p:nvGrpSpPr>
        <p:grpSpPr>
          <a:xfrm>
            <a:off x="4568723" y="631825"/>
            <a:ext cx="7424495" cy="1820731"/>
            <a:chOff x="3768052" y="4829946"/>
            <a:chExt cx="7424495" cy="1820731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2BBCF6A-9FE1-45A3-B20F-AB46BEE93416}"/>
                </a:ext>
              </a:extLst>
            </p:cNvPr>
            <p:cNvGrpSpPr/>
            <p:nvPr/>
          </p:nvGrpSpPr>
          <p:grpSpPr>
            <a:xfrm>
              <a:off x="3768052" y="4829946"/>
              <a:ext cx="6402294" cy="1295269"/>
              <a:chOff x="4698686" y="4833792"/>
              <a:chExt cx="6402294" cy="1295269"/>
            </a:xfrm>
          </p:grpSpPr>
          <p:grpSp>
            <p:nvGrpSpPr>
              <p:cNvPr id="53" name="Grupo 52">
                <a:extLst>
                  <a:ext uri="{FF2B5EF4-FFF2-40B4-BE49-F238E27FC236}">
                    <a16:creationId xmlns:a16="http://schemas.microsoft.com/office/drawing/2014/main" id="{2D0B8BE8-7427-4587-8FB2-D89D1CF3A3AA}"/>
                  </a:ext>
                </a:extLst>
              </p:cNvPr>
              <p:cNvGrpSpPr/>
              <p:nvPr/>
            </p:nvGrpSpPr>
            <p:grpSpPr>
              <a:xfrm>
                <a:off x="4698686" y="4833792"/>
                <a:ext cx="6402294" cy="1295269"/>
                <a:chOff x="234190" y="5227738"/>
                <a:chExt cx="4192645" cy="893437"/>
              </a:xfrm>
            </p:grpSpPr>
            <p:sp>
              <p:nvSpPr>
                <p:cNvPr id="54" name="Freeform: Shape 91">
                  <a:extLst>
                    <a:ext uri="{FF2B5EF4-FFF2-40B4-BE49-F238E27FC236}">
                      <a16:creationId xmlns:a16="http://schemas.microsoft.com/office/drawing/2014/main" id="{C0C236B6-93EB-4D6A-A635-506B659736F5}"/>
                    </a:ext>
                  </a:extLst>
                </p:cNvPr>
                <p:cNvSpPr/>
                <p:nvPr/>
              </p:nvSpPr>
              <p:spPr>
                <a:xfrm>
                  <a:off x="680385" y="5294842"/>
                  <a:ext cx="145773" cy="650567"/>
                </a:xfrm>
                <a:custGeom>
                  <a:avLst/>
                  <a:gdLst>
                    <a:gd name="connsiteX0" fmla="*/ 341947 w 333375"/>
                    <a:gd name="connsiteY0" fmla="*/ 873443 h 866775"/>
                    <a:gd name="connsiteX1" fmla="*/ 341947 w 333375"/>
                    <a:gd name="connsiteY1" fmla="*/ 143828 h 866775"/>
                    <a:gd name="connsiteX2" fmla="*/ 332422 w 333375"/>
                    <a:gd name="connsiteY2" fmla="*/ 141922 h 866775"/>
                    <a:gd name="connsiteX3" fmla="*/ 242888 w 333375"/>
                    <a:gd name="connsiteY3" fmla="*/ 141922 h 866775"/>
                    <a:gd name="connsiteX4" fmla="*/ 189548 w 333375"/>
                    <a:gd name="connsiteY4" fmla="*/ 89535 h 866775"/>
                    <a:gd name="connsiteX5" fmla="*/ 189548 w 333375"/>
                    <a:gd name="connsiteY5" fmla="*/ 0 h 866775"/>
                    <a:gd name="connsiteX6" fmla="*/ 152400 w 333375"/>
                    <a:gd name="connsiteY6" fmla="*/ 0 h 866775"/>
                    <a:gd name="connsiteX7" fmla="*/ 152400 w 333375"/>
                    <a:gd name="connsiteY7" fmla="*/ 141922 h 866775"/>
                    <a:gd name="connsiteX8" fmla="*/ 0 w 333375"/>
                    <a:gd name="connsiteY8" fmla="*/ 141922 h 866775"/>
                    <a:gd name="connsiteX9" fmla="*/ 0 w 333375"/>
                    <a:gd name="connsiteY9" fmla="*/ 874395 h 866775"/>
                    <a:gd name="connsiteX10" fmla="*/ 341947 w 333375"/>
                    <a:gd name="connsiteY10" fmla="*/ 874395 h 866775"/>
                    <a:gd name="connsiteX11" fmla="*/ 286703 w 333375"/>
                    <a:gd name="connsiteY11" fmla="*/ 693420 h 866775"/>
                    <a:gd name="connsiteX12" fmla="*/ 246698 w 333375"/>
                    <a:gd name="connsiteY12" fmla="*/ 693420 h 866775"/>
                    <a:gd name="connsiteX13" fmla="*/ 247650 w 333375"/>
                    <a:gd name="connsiteY13" fmla="*/ 584835 h 866775"/>
                    <a:gd name="connsiteX14" fmla="*/ 270510 w 333375"/>
                    <a:gd name="connsiteY14" fmla="*/ 576263 h 866775"/>
                    <a:gd name="connsiteX15" fmla="*/ 285750 w 333375"/>
                    <a:gd name="connsiteY15" fmla="*/ 588645 h 866775"/>
                    <a:gd name="connsiteX16" fmla="*/ 286703 w 333375"/>
                    <a:gd name="connsiteY16" fmla="*/ 693420 h 866775"/>
                    <a:gd name="connsiteX17" fmla="*/ 247650 w 333375"/>
                    <a:gd name="connsiteY17" fmla="*/ 529590 h 866775"/>
                    <a:gd name="connsiteX18" fmla="*/ 247650 w 333375"/>
                    <a:gd name="connsiteY18" fmla="*/ 415290 h 866775"/>
                    <a:gd name="connsiteX19" fmla="*/ 285750 w 333375"/>
                    <a:gd name="connsiteY19" fmla="*/ 415290 h 866775"/>
                    <a:gd name="connsiteX20" fmla="*/ 285750 w 333375"/>
                    <a:gd name="connsiteY20" fmla="*/ 529590 h 866775"/>
                    <a:gd name="connsiteX21" fmla="*/ 247650 w 333375"/>
                    <a:gd name="connsiteY21" fmla="*/ 529590 h 866775"/>
                    <a:gd name="connsiteX22" fmla="*/ 247650 w 333375"/>
                    <a:gd name="connsiteY22" fmla="*/ 261938 h 866775"/>
                    <a:gd name="connsiteX23" fmla="*/ 269558 w 333375"/>
                    <a:gd name="connsiteY23" fmla="*/ 251460 h 866775"/>
                    <a:gd name="connsiteX24" fmla="*/ 286703 w 333375"/>
                    <a:gd name="connsiteY24" fmla="*/ 264795 h 866775"/>
                    <a:gd name="connsiteX25" fmla="*/ 287655 w 333375"/>
                    <a:gd name="connsiteY25" fmla="*/ 369570 h 866775"/>
                    <a:gd name="connsiteX26" fmla="*/ 247650 w 333375"/>
                    <a:gd name="connsiteY26" fmla="*/ 369570 h 866775"/>
                    <a:gd name="connsiteX27" fmla="*/ 247650 w 333375"/>
                    <a:gd name="connsiteY27" fmla="*/ 261938 h 866775"/>
                    <a:gd name="connsiteX28" fmla="*/ 221933 w 333375"/>
                    <a:gd name="connsiteY28" fmla="*/ 693420 h 866775"/>
                    <a:gd name="connsiteX29" fmla="*/ 180023 w 333375"/>
                    <a:gd name="connsiteY29" fmla="*/ 693420 h 866775"/>
                    <a:gd name="connsiteX30" fmla="*/ 180975 w 333375"/>
                    <a:gd name="connsiteY30" fmla="*/ 584835 h 866775"/>
                    <a:gd name="connsiteX31" fmla="*/ 206692 w 333375"/>
                    <a:gd name="connsiteY31" fmla="*/ 576263 h 866775"/>
                    <a:gd name="connsiteX32" fmla="*/ 221933 w 333375"/>
                    <a:gd name="connsiteY32" fmla="*/ 589597 h 866775"/>
                    <a:gd name="connsiteX33" fmla="*/ 221933 w 333375"/>
                    <a:gd name="connsiteY33" fmla="*/ 693420 h 866775"/>
                    <a:gd name="connsiteX34" fmla="*/ 180023 w 333375"/>
                    <a:gd name="connsiteY34" fmla="*/ 260032 h 866775"/>
                    <a:gd name="connsiteX35" fmla="*/ 204788 w 333375"/>
                    <a:gd name="connsiteY35" fmla="*/ 250507 h 866775"/>
                    <a:gd name="connsiteX36" fmla="*/ 220027 w 333375"/>
                    <a:gd name="connsiteY36" fmla="*/ 262890 h 866775"/>
                    <a:gd name="connsiteX37" fmla="*/ 220980 w 333375"/>
                    <a:gd name="connsiteY37" fmla="*/ 367665 h 866775"/>
                    <a:gd name="connsiteX38" fmla="*/ 179070 w 333375"/>
                    <a:gd name="connsiteY38" fmla="*/ 367665 h 866775"/>
                    <a:gd name="connsiteX39" fmla="*/ 180023 w 333375"/>
                    <a:gd name="connsiteY39" fmla="*/ 260032 h 866775"/>
                    <a:gd name="connsiteX40" fmla="*/ 111442 w 333375"/>
                    <a:gd name="connsiteY40" fmla="*/ 416243 h 866775"/>
                    <a:gd name="connsiteX41" fmla="*/ 153352 w 333375"/>
                    <a:gd name="connsiteY41" fmla="*/ 416243 h 866775"/>
                    <a:gd name="connsiteX42" fmla="*/ 153352 w 333375"/>
                    <a:gd name="connsiteY42" fmla="*/ 529590 h 866775"/>
                    <a:gd name="connsiteX43" fmla="*/ 133350 w 333375"/>
                    <a:gd name="connsiteY43" fmla="*/ 531495 h 866775"/>
                    <a:gd name="connsiteX44" fmla="*/ 110490 w 333375"/>
                    <a:gd name="connsiteY44" fmla="*/ 510540 h 866775"/>
                    <a:gd name="connsiteX45" fmla="*/ 111442 w 333375"/>
                    <a:gd name="connsiteY45" fmla="*/ 416243 h 866775"/>
                    <a:gd name="connsiteX46" fmla="*/ 47625 w 333375"/>
                    <a:gd name="connsiteY46" fmla="*/ 252413 h 866775"/>
                    <a:gd name="connsiteX47" fmla="*/ 88583 w 333375"/>
                    <a:gd name="connsiteY47" fmla="*/ 284797 h 866775"/>
                    <a:gd name="connsiteX48" fmla="*/ 88583 w 333375"/>
                    <a:gd name="connsiteY48" fmla="*/ 334328 h 866775"/>
                    <a:gd name="connsiteX49" fmla="*/ 47625 w 333375"/>
                    <a:gd name="connsiteY49" fmla="*/ 367665 h 866775"/>
                    <a:gd name="connsiteX50" fmla="*/ 47625 w 333375"/>
                    <a:gd name="connsiteY50" fmla="*/ 252413 h 866775"/>
                    <a:gd name="connsiteX51" fmla="*/ 47625 w 333375"/>
                    <a:gd name="connsiteY51" fmla="*/ 415290 h 866775"/>
                    <a:gd name="connsiteX52" fmla="*/ 88583 w 333375"/>
                    <a:gd name="connsiteY52" fmla="*/ 415290 h 866775"/>
                    <a:gd name="connsiteX53" fmla="*/ 87630 w 333375"/>
                    <a:gd name="connsiteY53" fmla="*/ 519113 h 866775"/>
                    <a:gd name="connsiteX54" fmla="*/ 74295 w 333375"/>
                    <a:gd name="connsiteY54" fmla="*/ 529590 h 866775"/>
                    <a:gd name="connsiteX55" fmla="*/ 46673 w 333375"/>
                    <a:gd name="connsiteY55" fmla="*/ 530543 h 866775"/>
                    <a:gd name="connsiteX56" fmla="*/ 47625 w 333375"/>
                    <a:gd name="connsiteY56" fmla="*/ 415290 h 866775"/>
                    <a:gd name="connsiteX57" fmla="*/ 46673 w 333375"/>
                    <a:gd name="connsiteY57" fmla="*/ 579120 h 866775"/>
                    <a:gd name="connsiteX58" fmla="*/ 88583 w 333375"/>
                    <a:gd name="connsiteY58" fmla="*/ 606743 h 866775"/>
                    <a:gd name="connsiteX59" fmla="*/ 88583 w 333375"/>
                    <a:gd name="connsiteY59" fmla="*/ 661988 h 866775"/>
                    <a:gd name="connsiteX60" fmla="*/ 46673 w 333375"/>
                    <a:gd name="connsiteY60" fmla="*/ 692468 h 866775"/>
                    <a:gd name="connsiteX61" fmla="*/ 46673 w 333375"/>
                    <a:gd name="connsiteY61" fmla="*/ 579120 h 86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333375" h="866775">
                      <a:moveTo>
                        <a:pt x="341947" y="873443"/>
                      </a:moveTo>
                      <a:cubicBezTo>
                        <a:pt x="341947" y="628650"/>
                        <a:pt x="341947" y="385763"/>
                        <a:pt x="341947" y="143828"/>
                      </a:cubicBezTo>
                      <a:cubicBezTo>
                        <a:pt x="337185" y="142875"/>
                        <a:pt x="334328" y="141922"/>
                        <a:pt x="332422" y="141922"/>
                      </a:cubicBezTo>
                      <a:cubicBezTo>
                        <a:pt x="302895" y="141922"/>
                        <a:pt x="273367" y="141922"/>
                        <a:pt x="242888" y="141922"/>
                      </a:cubicBezTo>
                      <a:cubicBezTo>
                        <a:pt x="189548" y="141922"/>
                        <a:pt x="189548" y="141922"/>
                        <a:pt x="189548" y="89535"/>
                      </a:cubicBezTo>
                      <a:cubicBezTo>
                        <a:pt x="189548" y="60007"/>
                        <a:pt x="189548" y="30480"/>
                        <a:pt x="189548" y="0"/>
                      </a:cubicBezTo>
                      <a:cubicBezTo>
                        <a:pt x="176213" y="0"/>
                        <a:pt x="165735" y="0"/>
                        <a:pt x="152400" y="0"/>
                      </a:cubicBezTo>
                      <a:cubicBezTo>
                        <a:pt x="152400" y="47625"/>
                        <a:pt x="152400" y="93345"/>
                        <a:pt x="152400" y="141922"/>
                      </a:cubicBezTo>
                      <a:cubicBezTo>
                        <a:pt x="101917" y="141922"/>
                        <a:pt x="52388" y="141922"/>
                        <a:pt x="0" y="141922"/>
                      </a:cubicBezTo>
                      <a:cubicBezTo>
                        <a:pt x="0" y="387668"/>
                        <a:pt x="0" y="630555"/>
                        <a:pt x="0" y="874395"/>
                      </a:cubicBezTo>
                      <a:lnTo>
                        <a:pt x="341947" y="874395"/>
                      </a:lnTo>
                      <a:close/>
                      <a:moveTo>
                        <a:pt x="286703" y="693420"/>
                      </a:moveTo>
                      <a:cubicBezTo>
                        <a:pt x="272415" y="693420"/>
                        <a:pt x="260985" y="693420"/>
                        <a:pt x="246698" y="693420"/>
                      </a:cubicBezTo>
                      <a:cubicBezTo>
                        <a:pt x="246698" y="656272"/>
                        <a:pt x="245745" y="620078"/>
                        <a:pt x="247650" y="584835"/>
                      </a:cubicBezTo>
                      <a:cubicBezTo>
                        <a:pt x="247650" y="581025"/>
                        <a:pt x="262890" y="576263"/>
                        <a:pt x="270510" y="576263"/>
                      </a:cubicBezTo>
                      <a:cubicBezTo>
                        <a:pt x="276225" y="576263"/>
                        <a:pt x="285750" y="583882"/>
                        <a:pt x="285750" y="588645"/>
                      </a:cubicBezTo>
                      <a:cubicBezTo>
                        <a:pt x="287655" y="622935"/>
                        <a:pt x="286703" y="657225"/>
                        <a:pt x="286703" y="693420"/>
                      </a:cubicBezTo>
                      <a:close/>
                      <a:moveTo>
                        <a:pt x="247650" y="529590"/>
                      </a:moveTo>
                      <a:cubicBezTo>
                        <a:pt x="247650" y="490538"/>
                        <a:pt x="247650" y="453390"/>
                        <a:pt x="247650" y="415290"/>
                      </a:cubicBezTo>
                      <a:cubicBezTo>
                        <a:pt x="260985" y="415290"/>
                        <a:pt x="272415" y="415290"/>
                        <a:pt x="285750" y="415290"/>
                      </a:cubicBezTo>
                      <a:cubicBezTo>
                        <a:pt x="285750" y="453390"/>
                        <a:pt x="285750" y="491490"/>
                        <a:pt x="285750" y="529590"/>
                      </a:cubicBezTo>
                      <a:cubicBezTo>
                        <a:pt x="272415" y="529590"/>
                        <a:pt x="260985" y="529590"/>
                        <a:pt x="247650" y="529590"/>
                      </a:cubicBezTo>
                      <a:close/>
                      <a:moveTo>
                        <a:pt x="247650" y="261938"/>
                      </a:moveTo>
                      <a:cubicBezTo>
                        <a:pt x="247650" y="258128"/>
                        <a:pt x="261938" y="251460"/>
                        <a:pt x="269558" y="251460"/>
                      </a:cubicBezTo>
                      <a:cubicBezTo>
                        <a:pt x="275273" y="251460"/>
                        <a:pt x="286703" y="260032"/>
                        <a:pt x="286703" y="264795"/>
                      </a:cubicBezTo>
                      <a:cubicBezTo>
                        <a:pt x="288608" y="299085"/>
                        <a:pt x="287655" y="333375"/>
                        <a:pt x="287655" y="369570"/>
                      </a:cubicBezTo>
                      <a:cubicBezTo>
                        <a:pt x="273367" y="369570"/>
                        <a:pt x="261938" y="369570"/>
                        <a:pt x="247650" y="369570"/>
                      </a:cubicBezTo>
                      <a:cubicBezTo>
                        <a:pt x="246698" y="332422"/>
                        <a:pt x="245745" y="297180"/>
                        <a:pt x="247650" y="261938"/>
                      </a:cubicBezTo>
                      <a:close/>
                      <a:moveTo>
                        <a:pt x="221933" y="693420"/>
                      </a:moveTo>
                      <a:cubicBezTo>
                        <a:pt x="206692" y="693420"/>
                        <a:pt x="195263" y="693420"/>
                        <a:pt x="180023" y="693420"/>
                      </a:cubicBezTo>
                      <a:cubicBezTo>
                        <a:pt x="180023" y="656272"/>
                        <a:pt x="179070" y="620078"/>
                        <a:pt x="180975" y="584835"/>
                      </a:cubicBezTo>
                      <a:cubicBezTo>
                        <a:pt x="180975" y="581025"/>
                        <a:pt x="197167" y="576263"/>
                        <a:pt x="206692" y="576263"/>
                      </a:cubicBezTo>
                      <a:cubicBezTo>
                        <a:pt x="211455" y="576263"/>
                        <a:pt x="221933" y="584835"/>
                        <a:pt x="221933" y="589597"/>
                      </a:cubicBezTo>
                      <a:cubicBezTo>
                        <a:pt x="221933" y="622935"/>
                        <a:pt x="221933" y="657225"/>
                        <a:pt x="221933" y="693420"/>
                      </a:cubicBezTo>
                      <a:close/>
                      <a:moveTo>
                        <a:pt x="180023" y="260032"/>
                      </a:moveTo>
                      <a:cubicBezTo>
                        <a:pt x="180023" y="256222"/>
                        <a:pt x="196215" y="251460"/>
                        <a:pt x="204788" y="250507"/>
                      </a:cubicBezTo>
                      <a:cubicBezTo>
                        <a:pt x="210502" y="250507"/>
                        <a:pt x="220027" y="258128"/>
                        <a:pt x="220027" y="262890"/>
                      </a:cubicBezTo>
                      <a:cubicBezTo>
                        <a:pt x="220980" y="297180"/>
                        <a:pt x="220980" y="330518"/>
                        <a:pt x="220980" y="367665"/>
                      </a:cubicBezTo>
                      <a:cubicBezTo>
                        <a:pt x="205740" y="367665"/>
                        <a:pt x="194310" y="367665"/>
                        <a:pt x="179070" y="367665"/>
                      </a:cubicBezTo>
                      <a:cubicBezTo>
                        <a:pt x="179070" y="332422"/>
                        <a:pt x="178117" y="296228"/>
                        <a:pt x="180023" y="260032"/>
                      </a:cubicBezTo>
                      <a:close/>
                      <a:moveTo>
                        <a:pt x="111442" y="416243"/>
                      </a:moveTo>
                      <a:cubicBezTo>
                        <a:pt x="125730" y="416243"/>
                        <a:pt x="138113" y="416243"/>
                        <a:pt x="153352" y="416243"/>
                      </a:cubicBezTo>
                      <a:cubicBezTo>
                        <a:pt x="153352" y="454343"/>
                        <a:pt x="153352" y="491490"/>
                        <a:pt x="153352" y="529590"/>
                      </a:cubicBezTo>
                      <a:cubicBezTo>
                        <a:pt x="146685" y="530543"/>
                        <a:pt x="140017" y="530543"/>
                        <a:pt x="133350" y="531495"/>
                      </a:cubicBezTo>
                      <a:cubicBezTo>
                        <a:pt x="117158" y="533400"/>
                        <a:pt x="109538" y="528638"/>
                        <a:pt x="110490" y="510540"/>
                      </a:cubicBezTo>
                      <a:cubicBezTo>
                        <a:pt x="111442" y="479107"/>
                        <a:pt x="111442" y="448628"/>
                        <a:pt x="111442" y="416243"/>
                      </a:cubicBezTo>
                      <a:close/>
                      <a:moveTo>
                        <a:pt x="47625" y="252413"/>
                      </a:moveTo>
                      <a:cubicBezTo>
                        <a:pt x="88583" y="246697"/>
                        <a:pt x="88583" y="246697"/>
                        <a:pt x="88583" y="284797"/>
                      </a:cubicBezTo>
                      <a:cubicBezTo>
                        <a:pt x="88583" y="300990"/>
                        <a:pt x="88583" y="318135"/>
                        <a:pt x="88583" y="334328"/>
                      </a:cubicBezTo>
                      <a:cubicBezTo>
                        <a:pt x="88583" y="373380"/>
                        <a:pt x="88583" y="373380"/>
                        <a:pt x="47625" y="367665"/>
                      </a:cubicBezTo>
                      <a:cubicBezTo>
                        <a:pt x="47625" y="329565"/>
                        <a:pt x="47625" y="291465"/>
                        <a:pt x="47625" y="252413"/>
                      </a:cubicBezTo>
                      <a:close/>
                      <a:moveTo>
                        <a:pt x="47625" y="415290"/>
                      </a:moveTo>
                      <a:cubicBezTo>
                        <a:pt x="60960" y="415290"/>
                        <a:pt x="73342" y="415290"/>
                        <a:pt x="88583" y="415290"/>
                      </a:cubicBezTo>
                      <a:cubicBezTo>
                        <a:pt x="88583" y="450532"/>
                        <a:pt x="88583" y="484822"/>
                        <a:pt x="87630" y="519113"/>
                      </a:cubicBezTo>
                      <a:cubicBezTo>
                        <a:pt x="87630" y="522922"/>
                        <a:pt x="80010" y="528638"/>
                        <a:pt x="74295" y="529590"/>
                      </a:cubicBezTo>
                      <a:cubicBezTo>
                        <a:pt x="66675" y="531495"/>
                        <a:pt x="58102" y="530543"/>
                        <a:pt x="46673" y="530543"/>
                      </a:cubicBezTo>
                      <a:cubicBezTo>
                        <a:pt x="47625" y="491490"/>
                        <a:pt x="47625" y="454343"/>
                        <a:pt x="47625" y="415290"/>
                      </a:cubicBezTo>
                      <a:close/>
                      <a:moveTo>
                        <a:pt x="46673" y="579120"/>
                      </a:moveTo>
                      <a:cubicBezTo>
                        <a:pt x="82867" y="567690"/>
                        <a:pt x="88583" y="571500"/>
                        <a:pt x="88583" y="606743"/>
                      </a:cubicBezTo>
                      <a:cubicBezTo>
                        <a:pt x="88583" y="624840"/>
                        <a:pt x="88583" y="642938"/>
                        <a:pt x="88583" y="661988"/>
                      </a:cubicBezTo>
                      <a:cubicBezTo>
                        <a:pt x="88583" y="699135"/>
                        <a:pt x="88583" y="699135"/>
                        <a:pt x="46673" y="692468"/>
                      </a:cubicBezTo>
                      <a:cubicBezTo>
                        <a:pt x="46673" y="653415"/>
                        <a:pt x="46673" y="616268"/>
                        <a:pt x="46673" y="5791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Rectángulo: esquinas redondeadas 54">
                  <a:hlinkClick r:id="" action="ppaction://noaction"/>
                  <a:extLst>
                    <a:ext uri="{FF2B5EF4-FFF2-40B4-BE49-F238E27FC236}">
                      <a16:creationId xmlns:a16="http://schemas.microsoft.com/office/drawing/2014/main" id="{C816422B-CA22-4F89-9CC6-25B23E62348E}"/>
                    </a:ext>
                  </a:extLst>
                </p:cNvPr>
                <p:cNvSpPr/>
                <p:nvPr/>
              </p:nvSpPr>
              <p:spPr>
                <a:xfrm>
                  <a:off x="1071899" y="5376240"/>
                  <a:ext cx="3354936" cy="621922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b="1" dirty="0">
                      <a:solidFill>
                        <a:schemeClr val="bg1"/>
                      </a:solidFill>
                    </a:rPr>
                    <a:t>REINGENIERIA ADMINISTRATIVA DE ASAMBLEA </a:t>
                  </a:r>
                </a:p>
                <a:p>
                  <a:pPr algn="ctr"/>
                  <a:r>
                    <a:rPr lang="es-ES" sz="2800" b="1" dirty="0">
                      <a:ln>
                        <a:solidFill>
                          <a:srgbClr val="FF0000"/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EMPRESA:  ASAMBLEA DPTAL</a:t>
                  </a:r>
                  <a:endParaRPr lang="es-CO" sz="28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56" name="Elipse 55">
                  <a:extLst>
                    <a:ext uri="{FF2B5EF4-FFF2-40B4-BE49-F238E27FC236}">
                      <a16:creationId xmlns:a16="http://schemas.microsoft.com/office/drawing/2014/main" id="{B641455D-DFE7-45C4-B12B-EE982C28E380}"/>
                    </a:ext>
                  </a:extLst>
                </p:cNvPr>
                <p:cNvSpPr/>
                <p:nvPr/>
              </p:nvSpPr>
              <p:spPr>
                <a:xfrm>
                  <a:off x="234190" y="5227738"/>
                  <a:ext cx="909380" cy="893437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pic>
            <p:nvPicPr>
              <p:cNvPr id="74" name="Imagen 73">
                <a:extLst>
                  <a:ext uri="{FF2B5EF4-FFF2-40B4-BE49-F238E27FC236}">
                    <a16:creationId xmlns:a16="http://schemas.microsoft.com/office/drawing/2014/main" id="{A5AAC9BB-5407-4864-9C55-D0B8537942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40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04" t="10858" r="7239" b="19820"/>
              <a:stretch/>
            </p:blipFill>
            <p:spPr>
              <a:xfrm>
                <a:off x="4862282" y="4962393"/>
                <a:ext cx="1106130" cy="961825"/>
              </a:xfrm>
              <a:prstGeom prst="rect">
                <a:avLst/>
              </a:prstGeom>
            </p:spPr>
          </p:pic>
        </p:grp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E7322538-5FD6-4B7E-9F2F-AA543627DEE4}"/>
                </a:ext>
              </a:extLst>
            </p:cNvPr>
            <p:cNvSpPr txBox="1"/>
            <p:nvPr/>
          </p:nvSpPr>
          <p:spPr>
            <a:xfrm>
              <a:off x="4976845" y="6004346"/>
              <a:ext cx="62157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Manejo gerencial para modernizar la organización institucional de áreas  MISIONAL y APOYO de la Asamblea </a:t>
              </a:r>
              <a:r>
                <a:rPr lang="es-E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Dptal</a:t>
              </a:r>
              <a:r>
                <a:rPr lang="es-ES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  </a:t>
              </a:r>
              <a:r>
                <a:rPr lang="es-ES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(APOYO)</a:t>
              </a:r>
              <a:r>
                <a:rPr lang="es-ES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es-CO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37" name="Imagen 36">
            <a:extLst>
              <a:ext uri="{FF2B5EF4-FFF2-40B4-BE49-F238E27FC236}">
                <a16:creationId xmlns:a16="http://schemas.microsoft.com/office/drawing/2014/main" id="{B929DD85-DBEE-4E79-B661-CEBCA1F992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435" t="12928" r="27065" b="15539"/>
          <a:stretch/>
        </p:blipFill>
        <p:spPr>
          <a:xfrm>
            <a:off x="357809" y="1948634"/>
            <a:ext cx="3143696" cy="27841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AB0357D-3AC3-42A9-809D-DBE871A86D65}"/>
              </a:ext>
            </a:extLst>
          </p:cNvPr>
          <p:cNvSpPr txBox="1"/>
          <p:nvPr/>
        </p:nvSpPr>
        <p:spPr>
          <a:xfrm>
            <a:off x="3631096" y="2848247"/>
            <a:ext cx="8203095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PAGOS OPS Y CONTRATOS &lt; 3 HORAS</a:t>
            </a:r>
            <a:r>
              <a:rPr lang="es-ES" dirty="0"/>
              <a:t>  </a:t>
            </a:r>
            <a:r>
              <a:rPr lang="es-ES" b="1" i="1" dirty="0"/>
              <a:t>VIA WEB  ON LINE  PÁG. WEB </a:t>
            </a:r>
            <a:r>
              <a:rPr lang="es-ES" dirty="0">
                <a:solidFill>
                  <a:srgbClr val="FF0000"/>
                </a:solidFill>
              </a:rPr>
              <a:t>                                                   </a:t>
            </a:r>
            <a:r>
              <a:rPr lang="es-ES" b="1" i="1" dirty="0"/>
              <a:t>(  SOPORTES OK – PAGOS MISMO DIA )</a:t>
            </a:r>
          </a:p>
          <a:p>
            <a:pPr marL="342900" indent="-342900">
              <a:buAutoNum type="arabicPeriod"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IMPLEMENTACIÓN SOFTWARE JURIDICO-FINANCIERO ONLINE  PÁG. WEB                           </a:t>
            </a:r>
            <a:r>
              <a:rPr lang="es-ES" b="1" i="1" dirty="0"/>
              <a:t>APP –  ANTERIOR SOFTW. ANTIGUO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 </a:t>
            </a:r>
            <a:r>
              <a: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pres?slideindex=1&amp;slidetitle="/>
              </a:rPr>
              <a:t>ELABORACIÓN MAPAS PROCESOS MISIONALES Y APOYO</a:t>
            </a:r>
            <a:r>
              <a:rPr lang="es-ES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pres?slideindex=1&amp;slidetitle="/>
              </a:rPr>
              <a:t> – ESAP</a:t>
            </a:r>
            <a:r>
              <a: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pres?slideindex=1&amp;slidetitle="/>
              </a:rPr>
              <a:t> </a:t>
            </a:r>
            <a:r>
              <a:rPr lang="es-ES" dirty="0">
                <a:solidFill>
                  <a:srgbClr val="00B050"/>
                </a:solidFill>
                <a:hlinkClick r:id="rId6" action="ppaction://hlinkpres?slideindex=1&amp;slidetitle="/>
              </a:rPr>
              <a:t>– </a:t>
            </a:r>
            <a:r>
              <a:rPr lang="es-ES" dirty="0">
                <a:solidFill>
                  <a:srgbClr val="00B050"/>
                </a:solidFill>
              </a:rPr>
              <a:t>                                            </a:t>
            </a:r>
            <a:r>
              <a:rPr lang="es-ES" dirty="0">
                <a:solidFill>
                  <a:schemeClr val="bg1"/>
                </a:solidFill>
              </a:rPr>
              <a:t>B</a:t>
            </a:r>
            <a:r>
              <a:rPr lang="es-ES" dirty="0"/>
              <a:t>      </a:t>
            </a:r>
            <a:r>
              <a:rPr lang="es-ES" b="1" i="1" dirty="0"/>
              <a:t>BASE CERTIFICAC. CALIDAD 2022</a:t>
            </a:r>
          </a:p>
          <a:p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 DIGITALIZACION DOCUMENTOS PASIVOCOL 1.128 </a:t>
            </a:r>
            <a:r>
              <a:rPr lang="es-E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HdV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DESDE 1921</a:t>
            </a:r>
            <a:endParaRPr lang="es-E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  INVENTARIO FÍSICO ASAMBLEA ACTUALIZADO 100% CONTABLEMENTE.</a:t>
            </a:r>
            <a:endParaRPr lang="es-E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E884D53-9384-46ED-B322-5F4B60773268}"/>
              </a:ext>
            </a:extLst>
          </p:cNvPr>
          <p:cNvSpPr txBox="1"/>
          <p:nvPr/>
        </p:nvSpPr>
        <p:spPr>
          <a:xfrm>
            <a:off x="0" y="126052"/>
            <a:ext cx="63183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DIRECCIONAMIENTO ESTRATÉGICO       </a:t>
            </a:r>
            <a:r>
              <a:rPr lang="es-ES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EJE 3</a:t>
            </a:r>
            <a:r>
              <a:rPr lang="es-ES" sz="24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s-ES" b="1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6" name="Flecha: a la derecha 15">
            <a:hlinkClick r:id="rId7" action="ppaction://hlinksldjump"/>
            <a:extLst>
              <a:ext uri="{FF2B5EF4-FFF2-40B4-BE49-F238E27FC236}">
                <a16:creationId xmlns:a16="http://schemas.microsoft.com/office/drawing/2014/main" id="{A5DBE352-CD60-4319-8D76-4112141D7389}"/>
              </a:ext>
            </a:extLst>
          </p:cNvPr>
          <p:cNvSpPr/>
          <p:nvPr/>
        </p:nvSpPr>
        <p:spPr>
          <a:xfrm>
            <a:off x="10194235" y="31852"/>
            <a:ext cx="1798983" cy="54333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TABLERO CONTROL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183176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BDF04-64A2-433D-85E0-366593D7D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AEF700-5AB2-4374-89F2-B2ECA540D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AAD150A-3848-48C3-AD54-B436F9FED0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8" t="20000" r="6212" b="20000"/>
          <a:stretch/>
        </p:blipFill>
        <p:spPr>
          <a:xfrm>
            <a:off x="2098964" y="1371600"/>
            <a:ext cx="8001000" cy="4114800"/>
          </a:xfrm>
          <a:prstGeom prst="rect">
            <a:avLst/>
          </a:prstGeom>
        </p:spPr>
      </p:pic>
      <p:sp>
        <p:nvSpPr>
          <p:cNvPr id="6" name="Flecha: hacia la izquierda 5">
            <a:hlinkClick r:id="rId3" action="ppaction://hlinksldjump"/>
            <a:extLst>
              <a:ext uri="{FF2B5EF4-FFF2-40B4-BE49-F238E27FC236}">
                <a16:creationId xmlns:a16="http://schemas.microsoft.com/office/drawing/2014/main" id="{6396702C-B3A1-4B98-89DD-A738FA337494}"/>
              </a:ext>
            </a:extLst>
          </p:cNvPr>
          <p:cNvSpPr/>
          <p:nvPr/>
        </p:nvSpPr>
        <p:spPr>
          <a:xfrm>
            <a:off x="11061577" y="5850384"/>
            <a:ext cx="798990" cy="3740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+ CERCA</a:t>
            </a:r>
            <a:endParaRPr lang="es-C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372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4C51D-9456-460D-BE90-2DB18EC62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79C0B8-234F-4CE7-99DC-9347ABFA1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0307B5-97FA-4AB7-A2BE-A066C45F19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52" t="26621" r="11894" b="23334"/>
          <a:stretch/>
        </p:blipFill>
        <p:spPr>
          <a:xfrm>
            <a:off x="2680855" y="1825625"/>
            <a:ext cx="6899564" cy="3432176"/>
          </a:xfrm>
          <a:prstGeom prst="rect">
            <a:avLst/>
          </a:prstGeom>
        </p:spPr>
      </p:pic>
      <p:sp>
        <p:nvSpPr>
          <p:cNvPr id="6" name="Flecha: hacia la izquierda 5">
            <a:hlinkClick r:id="rId3" action="ppaction://hlinksldjump"/>
            <a:extLst>
              <a:ext uri="{FF2B5EF4-FFF2-40B4-BE49-F238E27FC236}">
                <a16:creationId xmlns:a16="http://schemas.microsoft.com/office/drawing/2014/main" id="{B2E8AC2F-AAC7-4B2F-8196-EE732AA2337E}"/>
              </a:ext>
            </a:extLst>
          </p:cNvPr>
          <p:cNvSpPr/>
          <p:nvPr/>
        </p:nvSpPr>
        <p:spPr>
          <a:xfrm>
            <a:off x="11061577" y="5850384"/>
            <a:ext cx="798990" cy="3740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+ CERCA</a:t>
            </a:r>
            <a:endParaRPr lang="es-CO" sz="1200" dirty="0">
              <a:solidFill>
                <a:schemeClr val="bg1"/>
              </a:solidFill>
            </a:endParaRPr>
          </a:p>
        </p:txBody>
      </p:sp>
      <p:graphicFrame>
        <p:nvGraphicFramePr>
          <p:cNvPr id="7" name="5 Tabla">
            <a:extLst>
              <a:ext uri="{FF2B5EF4-FFF2-40B4-BE49-F238E27FC236}">
                <a16:creationId xmlns:a16="http://schemas.microsoft.com/office/drawing/2014/main" id="{BE55C9B1-991F-41AA-950A-BCDCEDB68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909717"/>
              </p:ext>
            </p:extLst>
          </p:nvPr>
        </p:nvGraphicFramePr>
        <p:xfrm>
          <a:off x="2999657" y="4797152"/>
          <a:ext cx="6196013" cy="195828"/>
        </p:xfrm>
        <a:graphic>
          <a:graphicData uri="http://schemas.openxmlformats.org/drawingml/2006/table">
            <a:tbl>
              <a:tblPr/>
              <a:tblGrid>
                <a:gridCol w="4504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28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PRESUPUESTO 2022 (1)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$ 2.017.156.282.449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603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639617" y="822471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es-CO" b="1" dirty="0"/>
              <a:t>VALORES APROBADOS</a:t>
            </a:r>
            <a:br>
              <a:rPr lang="es-CO" b="1" dirty="0"/>
            </a:br>
            <a:r>
              <a:rPr lang="es-CO" b="1" dirty="0"/>
              <a:t>ORDENANZAS 2021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423592" y="2119257"/>
            <a:ext cx="7416824" cy="3603812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endParaRPr lang="es-CO" sz="2200" dirty="0"/>
          </a:p>
          <a:p>
            <a:pPr marL="457200" indent="-457200" algn="just">
              <a:buFont typeface="+mj-lt"/>
              <a:buAutoNum type="arabicPeriod"/>
            </a:pPr>
            <a:endParaRPr lang="es-CO" sz="2200" dirty="0"/>
          </a:p>
          <a:p>
            <a:pPr marL="0" indent="0" algn="ctr">
              <a:buNone/>
            </a:pPr>
            <a:endParaRPr lang="es-CO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580045"/>
              </p:ext>
            </p:extLst>
          </p:nvPr>
        </p:nvGraphicFramePr>
        <p:xfrm>
          <a:off x="2056650" y="2119257"/>
          <a:ext cx="7318169" cy="2279048"/>
        </p:xfrm>
        <a:graphic>
          <a:graphicData uri="http://schemas.openxmlformats.org/drawingml/2006/table">
            <a:tbl>
              <a:tblPr/>
              <a:tblGrid>
                <a:gridCol w="5319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38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ORDENAZAS APROBADAS (33)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VALORES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86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VIAS Y ESPACIO PÚBLICO (7)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$ 98.674.545.034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27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ACUEDUCTO Y ALCANTARILLADO (5)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$ 152.596.132.029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45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DEPORTES (1)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$ 55.617.253.692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627">
                <a:tc>
                  <a:txBody>
                    <a:bodyPr/>
                    <a:lstStyle/>
                    <a:p>
                      <a:pPr rtl="0" fontAlgn="b"/>
                      <a:r>
                        <a:rPr lang="es-MX" sz="1200" b="1" dirty="0">
                          <a:effectLst/>
                          <a:latin typeface="Arial"/>
                        </a:rPr>
                        <a:t>VIVIENDA Y SERVICIO PÚBLICOS DOMICILIARIOS (2)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$ 3.221.060.117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627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EDUCACIÓN (3)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$ 18.307.159.829‬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627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ADULTOS MAYORES (2)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$ 24.950.854.260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627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OTROS (12)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$ 0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502">
                <a:tc>
                  <a:txBody>
                    <a:bodyPr/>
                    <a:lstStyle/>
                    <a:p>
                      <a:pPr rtl="0" fontAlgn="b"/>
                      <a:r>
                        <a:rPr lang="es-CO" sz="1600" b="1" dirty="0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600" b="1" dirty="0">
                          <a:effectLst/>
                          <a:latin typeface="Arial"/>
                        </a:rPr>
                        <a:t>$ </a:t>
                      </a:r>
                      <a:r>
                        <a:rPr lang="es-CO" sz="16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335.059.845.132</a:t>
                      </a:r>
                      <a:endParaRPr lang="es-CO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2505"/>
              </p:ext>
            </p:extLst>
          </p:nvPr>
        </p:nvGraphicFramePr>
        <p:xfrm>
          <a:off x="2999657" y="4797152"/>
          <a:ext cx="6196013" cy="195828"/>
        </p:xfrm>
        <a:graphic>
          <a:graphicData uri="http://schemas.openxmlformats.org/drawingml/2006/table">
            <a:tbl>
              <a:tblPr/>
              <a:tblGrid>
                <a:gridCol w="4504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28"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>
                          <a:effectLst/>
                          <a:latin typeface="Arial"/>
                        </a:rPr>
                        <a:t>PRESUPUESTO 2022 (1)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s-CO" sz="1200" b="1" dirty="0">
                          <a:effectLst/>
                          <a:latin typeface="Arial"/>
                        </a:rPr>
                        <a:t>$ 2.017.156.282.449</a:t>
                      </a:r>
                    </a:p>
                  </a:txBody>
                  <a:tcPr marL="23499" marR="23499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Flecha: hacia la izquierda 4">
            <a:hlinkClick r:id="rId2" action="ppaction://hlinksldjump"/>
            <a:extLst>
              <a:ext uri="{FF2B5EF4-FFF2-40B4-BE49-F238E27FC236}">
                <a16:creationId xmlns:a16="http://schemas.microsoft.com/office/drawing/2014/main" id="{FC4AC18E-9341-48F5-8ECD-2C64D94A4E13}"/>
              </a:ext>
            </a:extLst>
          </p:cNvPr>
          <p:cNvSpPr/>
          <p:nvPr/>
        </p:nvSpPr>
        <p:spPr>
          <a:xfrm>
            <a:off x="11061577" y="5850384"/>
            <a:ext cx="798990" cy="3740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bg1"/>
                </a:solidFill>
              </a:rPr>
              <a:t>+ CERCA</a:t>
            </a:r>
            <a:endParaRPr lang="es-C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47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7063</TotalTime>
  <Words>511</Words>
  <Application>Microsoft Office PowerPoint</Application>
  <PresentationFormat>Panorámica</PresentationFormat>
  <Paragraphs>75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VALORES APROBADOS ORDENANZAS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ismael marin</dc:creator>
  <cp:lastModifiedBy>ismael marin</cp:lastModifiedBy>
  <cp:revision>1577</cp:revision>
  <dcterms:created xsi:type="dcterms:W3CDTF">2020-11-27T15:04:14Z</dcterms:created>
  <dcterms:modified xsi:type="dcterms:W3CDTF">2022-01-27T13:58:49Z</dcterms:modified>
</cp:coreProperties>
</file>